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8" r:id="rId12"/>
    <p:sldId id="267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3C3D8-FEF2-ED47-96F3-4A787042C4BD}" v="711" dt="2021-07-28T17:15:47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fangwang" userId="cf810336-ae3c-4a04-8760-c9a78218bd98" providerId="ADAL" clId="{7FD3C3D8-FEF2-ED47-96F3-4A787042C4BD}"/>
    <pc:docChg chg="undo custSel addSld delSld modSld">
      <pc:chgData name="linfangwang" userId="cf810336-ae3c-4a04-8760-c9a78218bd98" providerId="ADAL" clId="{7FD3C3D8-FEF2-ED47-96F3-4A787042C4BD}" dt="2021-07-28T17:15:47.881" v="886" actId="20577"/>
      <pc:docMkLst>
        <pc:docMk/>
      </pc:docMkLst>
      <pc:sldChg chg="addSp modSp mod">
        <pc:chgData name="linfangwang" userId="cf810336-ae3c-4a04-8760-c9a78218bd98" providerId="ADAL" clId="{7FD3C3D8-FEF2-ED47-96F3-4A787042C4BD}" dt="2021-07-28T17:15:47.881" v="886" actId="20577"/>
        <pc:sldMkLst>
          <pc:docMk/>
          <pc:sldMk cId="3018460308" sldId="256"/>
        </pc:sldMkLst>
        <pc:spChg chg="add mod">
          <ac:chgData name="linfangwang" userId="cf810336-ae3c-4a04-8760-c9a78218bd98" providerId="ADAL" clId="{7FD3C3D8-FEF2-ED47-96F3-4A787042C4BD}" dt="2021-07-28T17:15:47.881" v="886" actId="20577"/>
          <ac:spMkLst>
            <pc:docMk/>
            <pc:sldMk cId="3018460308" sldId="256"/>
            <ac:spMk id="3" creationId="{116BBBE4-1050-194B-8EE6-B2491A599F29}"/>
          </ac:spMkLst>
        </pc:spChg>
      </pc:sldChg>
      <pc:sldChg chg="del">
        <pc:chgData name="linfangwang" userId="cf810336-ae3c-4a04-8760-c9a78218bd98" providerId="ADAL" clId="{7FD3C3D8-FEF2-ED47-96F3-4A787042C4BD}" dt="2021-07-28T17:14:48.011" v="815" actId="2696"/>
        <pc:sldMkLst>
          <pc:docMk/>
          <pc:sldMk cId="2573864306" sldId="257"/>
        </pc:sldMkLst>
      </pc:sldChg>
      <pc:sldChg chg="addSp modSp mod">
        <pc:chgData name="linfangwang" userId="cf810336-ae3c-4a04-8760-c9a78218bd98" providerId="ADAL" clId="{7FD3C3D8-FEF2-ED47-96F3-4A787042C4BD}" dt="2021-07-28T17:15:29.002" v="875" actId="1076"/>
        <pc:sldMkLst>
          <pc:docMk/>
          <pc:sldMk cId="668006051" sldId="258"/>
        </pc:sldMkLst>
        <pc:spChg chg="add mod">
          <ac:chgData name="linfangwang" userId="cf810336-ae3c-4a04-8760-c9a78218bd98" providerId="ADAL" clId="{7FD3C3D8-FEF2-ED47-96F3-4A787042C4BD}" dt="2021-07-28T17:15:29.002" v="875" actId="1076"/>
          <ac:spMkLst>
            <pc:docMk/>
            <pc:sldMk cId="668006051" sldId="258"/>
            <ac:spMk id="3" creationId="{DCBDECA4-C21C-D546-B741-67E6A45A50D1}"/>
          </ac:spMkLst>
        </pc:spChg>
      </pc:sldChg>
      <pc:sldChg chg="addSp modSp mod modAnim">
        <pc:chgData name="linfangwang" userId="cf810336-ae3c-4a04-8760-c9a78218bd98" providerId="ADAL" clId="{7FD3C3D8-FEF2-ED47-96F3-4A787042C4BD}" dt="2021-07-28T17:11:44.501" v="794"/>
        <pc:sldMkLst>
          <pc:docMk/>
          <pc:sldMk cId="1928550343" sldId="263"/>
        </pc:sldMkLst>
        <pc:spChg chg="add mod">
          <ac:chgData name="linfangwang" userId="cf810336-ae3c-4a04-8760-c9a78218bd98" providerId="ADAL" clId="{7FD3C3D8-FEF2-ED47-96F3-4A787042C4BD}" dt="2021-07-28T17:07:53.027" v="727" actId="167"/>
          <ac:spMkLst>
            <pc:docMk/>
            <pc:sldMk cId="1928550343" sldId="263"/>
            <ac:spMk id="2" creationId="{706E9E43-3BCE-D949-B66A-190521DCE794}"/>
          </ac:spMkLst>
        </pc:spChg>
        <pc:spChg chg="mod">
          <ac:chgData name="linfangwang" userId="cf810336-ae3c-4a04-8760-c9a78218bd98" providerId="ADAL" clId="{7FD3C3D8-FEF2-ED47-96F3-4A787042C4BD}" dt="2021-07-28T17:08:10.486" v="729" actId="207"/>
          <ac:spMkLst>
            <pc:docMk/>
            <pc:sldMk cId="1928550343" sldId="263"/>
            <ac:spMk id="3" creationId="{2599EC59-CCE5-C243-A2B4-12F030A5BAD2}"/>
          </ac:spMkLst>
        </pc:spChg>
        <pc:spChg chg="add mod">
          <ac:chgData name="linfangwang" userId="cf810336-ae3c-4a04-8760-c9a78218bd98" providerId="ADAL" clId="{7FD3C3D8-FEF2-ED47-96F3-4A787042C4BD}" dt="2021-07-28T17:10:21.942" v="757" actId="1076"/>
          <ac:spMkLst>
            <pc:docMk/>
            <pc:sldMk cId="1928550343" sldId="263"/>
            <ac:spMk id="4" creationId="{3DDF43A5-A47B-6D42-A537-61B9A7E4194B}"/>
          </ac:spMkLst>
        </pc:spChg>
        <pc:spChg chg="add mod">
          <ac:chgData name="linfangwang" userId="cf810336-ae3c-4a04-8760-c9a78218bd98" providerId="ADAL" clId="{7FD3C3D8-FEF2-ED47-96F3-4A787042C4BD}" dt="2021-07-28T17:10:21.942" v="757" actId="1076"/>
          <ac:spMkLst>
            <pc:docMk/>
            <pc:sldMk cId="1928550343" sldId="263"/>
            <ac:spMk id="5" creationId="{93F9BB85-1489-324A-A33A-498DE1E4DAF5}"/>
          </ac:spMkLst>
        </pc:spChg>
        <pc:spChg chg="mod">
          <ac:chgData name="linfangwang" userId="cf810336-ae3c-4a04-8760-c9a78218bd98" providerId="ADAL" clId="{7FD3C3D8-FEF2-ED47-96F3-4A787042C4BD}" dt="2021-07-28T17:08:10.486" v="729" actId="207"/>
          <ac:spMkLst>
            <pc:docMk/>
            <pc:sldMk cId="1928550343" sldId="263"/>
            <ac:spMk id="28" creationId="{058A6932-6F6D-3344-A946-4786A4A52A74}"/>
          </ac:spMkLst>
        </pc:spChg>
        <pc:spChg chg="mod">
          <ac:chgData name="linfangwang" userId="cf810336-ae3c-4a04-8760-c9a78218bd98" providerId="ADAL" clId="{7FD3C3D8-FEF2-ED47-96F3-4A787042C4BD}" dt="2021-07-28T17:08:10.486" v="729" actId="207"/>
          <ac:spMkLst>
            <pc:docMk/>
            <pc:sldMk cId="1928550343" sldId="263"/>
            <ac:spMk id="42" creationId="{70B98CD9-62FE-0643-B8E8-3EDA9CF59085}"/>
          </ac:spMkLst>
        </pc:spChg>
        <pc:spChg chg="mod">
          <ac:chgData name="linfangwang" userId="cf810336-ae3c-4a04-8760-c9a78218bd98" providerId="ADAL" clId="{7FD3C3D8-FEF2-ED47-96F3-4A787042C4BD}" dt="2021-07-28T17:08:10.486" v="729" actId="207"/>
          <ac:spMkLst>
            <pc:docMk/>
            <pc:sldMk cId="1928550343" sldId="263"/>
            <ac:spMk id="43" creationId="{B3F2FD70-43CE-B44B-A995-D108F10DB8BC}"/>
          </ac:spMkLst>
        </pc:spChg>
        <pc:spChg chg="add mod">
          <ac:chgData name="linfangwang" userId="cf810336-ae3c-4a04-8760-c9a78218bd98" providerId="ADAL" clId="{7FD3C3D8-FEF2-ED47-96F3-4A787042C4BD}" dt="2021-07-28T17:10:10.285" v="755" actId="1076"/>
          <ac:spMkLst>
            <pc:docMk/>
            <pc:sldMk cId="1928550343" sldId="263"/>
            <ac:spMk id="64" creationId="{E7F70CB3-AE77-AA4B-823C-BB1E5D6A2A4C}"/>
          </ac:spMkLst>
        </pc:spChg>
        <pc:spChg chg="add mod">
          <ac:chgData name="linfangwang" userId="cf810336-ae3c-4a04-8760-c9a78218bd98" providerId="ADAL" clId="{7FD3C3D8-FEF2-ED47-96F3-4A787042C4BD}" dt="2021-07-28T17:10:10.285" v="755" actId="1076"/>
          <ac:spMkLst>
            <pc:docMk/>
            <pc:sldMk cId="1928550343" sldId="263"/>
            <ac:spMk id="65" creationId="{9946B9DC-D219-7440-B176-FF65FE879D84}"/>
          </ac:spMkLst>
        </pc:spChg>
        <pc:spChg chg="add mod">
          <ac:chgData name="linfangwang" userId="cf810336-ae3c-4a04-8760-c9a78218bd98" providerId="ADAL" clId="{7FD3C3D8-FEF2-ED47-96F3-4A787042C4BD}" dt="2021-07-28T17:10:10.285" v="755" actId="1076"/>
          <ac:spMkLst>
            <pc:docMk/>
            <pc:sldMk cId="1928550343" sldId="263"/>
            <ac:spMk id="66" creationId="{A98BEEFB-0419-A743-8FE8-2EE516A8FB3C}"/>
          </ac:spMkLst>
        </pc:spChg>
        <pc:spChg chg="add mod">
          <ac:chgData name="linfangwang" userId="cf810336-ae3c-4a04-8760-c9a78218bd98" providerId="ADAL" clId="{7FD3C3D8-FEF2-ED47-96F3-4A787042C4BD}" dt="2021-07-28T17:11:19.074" v="792" actId="20577"/>
          <ac:spMkLst>
            <pc:docMk/>
            <pc:sldMk cId="1928550343" sldId="263"/>
            <ac:spMk id="67" creationId="{662B66D4-9A2E-F245-B86A-628BB57FFA93}"/>
          </ac:spMkLst>
        </pc:spChg>
        <pc:spChg chg="mod">
          <ac:chgData name="linfangwang" userId="cf810336-ae3c-4a04-8760-c9a78218bd98" providerId="ADAL" clId="{7FD3C3D8-FEF2-ED47-96F3-4A787042C4BD}" dt="2021-07-28T17:08:10.486" v="729" actId="207"/>
          <ac:spMkLst>
            <pc:docMk/>
            <pc:sldMk cId="1928550343" sldId="263"/>
            <ac:spMk id="89" creationId="{E7944A35-4A31-6840-8320-B80A7AAC8522}"/>
          </ac:spMkLst>
        </pc:spChg>
        <pc:spChg chg="add mod">
          <ac:chgData name="linfangwang" userId="cf810336-ae3c-4a04-8760-c9a78218bd98" providerId="ADAL" clId="{7FD3C3D8-FEF2-ED47-96F3-4A787042C4BD}" dt="2021-07-27T04:12:02.548" v="1" actId="1076"/>
          <ac:spMkLst>
            <pc:docMk/>
            <pc:sldMk cId="1928550343" sldId="263"/>
            <ac:spMk id="114" creationId="{A1B5A5B6-6B7B-6544-91C0-1622785355E5}"/>
          </ac:spMkLst>
        </pc:spChg>
        <pc:spChg chg="add mod">
          <ac:chgData name="linfangwang" userId="cf810336-ae3c-4a04-8760-c9a78218bd98" providerId="ADAL" clId="{7FD3C3D8-FEF2-ED47-96F3-4A787042C4BD}" dt="2021-07-27T04:12:02.548" v="1" actId="1076"/>
          <ac:spMkLst>
            <pc:docMk/>
            <pc:sldMk cId="1928550343" sldId="263"/>
            <ac:spMk id="115" creationId="{7325A768-AE62-AD41-AD72-9DB6B7D0E63A}"/>
          </ac:spMkLst>
        </pc:spChg>
        <pc:spChg chg="add mod">
          <ac:chgData name="linfangwang" userId="cf810336-ae3c-4a04-8760-c9a78218bd98" providerId="ADAL" clId="{7FD3C3D8-FEF2-ED47-96F3-4A787042C4BD}" dt="2021-07-27T04:12:02.548" v="1" actId="1076"/>
          <ac:spMkLst>
            <pc:docMk/>
            <pc:sldMk cId="1928550343" sldId="263"/>
            <ac:spMk id="119" creationId="{2306D030-1B02-A84A-B2FC-813A3195B5C1}"/>
          </ac:spMkLst>
        </pc:spChg>
        <pc:spChg chg="add mod">
          <ac:chgData name="linfangwang" userId="cf810336-ae3c-4a04-8760-c9a78218bd98" providerId="ADAL" clId="{7FD3C3D8-FEF2-ED47-96F3-4A787042C4BD}" dt="2021-07-27T04:12:02.548" v="1" actId="1076"/>
          <ac:spMkLst>
            <pc:docMk/>
            <pc:sldMk cId="1928550343" sldId="263"/>
            <ac:spMk id="130" creationId="{762112EA-B30E-5045-8B19-6B3D65AEBF92}"/>
          </ac:spMkLst>
        </pc:spChg>
        <pc:spChg chg="add mod">
          <ac:chgData name="linfangwang" userId="cf810336-ae3c-4a04-8760-c9a78218bd98" providerId="ADAL" clId="{7FD3C3D8-FEF2-ED47-96F3-4A787042C4BD}" dt="2021-07-27T04:12:02.548" v="1" actId="1076"/>
          <ac:spMkLst>
            <pc:docMk/>
            <pc:sldMk cId="1928550343" sldId="263"/>
            <ac:spMk id="135" creationId="{97065BAE-315A-8940-B6E1-CABC0B2124CA}"/>
          </ac:spMkLst>
        </pc:spChg>
        <pc:spChg chg="add mod">
          <ac:chgData name="linfangwang" userId="cf810336-ae3c-4a04-8760-c9a78218bd98" providerId="ADAL" clId="{7FD3C3D8-FEF2-ED47-96F3-4A787042C4BD}" dt="2021-07-27T04:12:16.836" v="5" actId="20577"/>
          <ac:spMkLst>
            <pc:docMk/>
            <pc:sldMk cId="1928550343" sldId="263"/>
            <ac:spMk id="136" creationId="{7B53B02C-5A11-BC48-9263-45EB581C8AFC}"/>
          </ac:spMkLst>
        </pc:spChg>
        <pc:spChg chg="add mod">
          <ac:chgData name="linfangwang" userId="cf810336-ae3c-4a04-8760-c9a78218bd98" providerId="ADAL" clId="{7FD3C3D8-FEF2-ED47-96F3-4A787042C4BD}" dt="2021-07-28T17:10:21.942" v="757" actId="1076"/>
          <ac:spMkLst>
            <pc:docMk/>
            <pc:sldMk cId="1928550343" sldId="263"/>
            <ac:spMk id="141" creationId="{9C6EBDB8-370C-5A4A-94BF-4C50FD7A67DC}"/>
          </ac:spMkLst>
        </pc:spChg>
        <pc:spChg chg="add mod">
          <ac:chgData name="linfangwang" userId="cf810336-ae3c-4a04-8760-c9a78218bd98" providerId="ADAL" clId="{7FD3C3D8-FEF2-ED47-96F3-4A787042C4BD}" dt="2021-07-28T17:10:21.942" v="757" actId="1076"/>
          <ac:spMkLst>
            <pc:docMk/>
            <pc:sldMk cId="1928550343" sldId="263"/>
            <ac:spMk id="142" creationId="{0B74F995-BAC6-7E47-BA15-CE6B11BAB21F}"/>
          </ac:spMkLst>
        </pc:spChg>
        <pc:grpChg chg="add mod">
          <ac:chgData name="linfangwang" userId="cf810336-ae3c-4a04-8760-c9a78218bd98" providerId="ADAL" clId="{7FD3C3D8-FEF2-ED47-96F3-4A787042C4BD}" dt="2021-07-27T04:12:02.548" v="1" actId="1076"/>
          <ac:grpSpMkLst>
            <pc:docMk/>
            <pc:sldMk cId="1928550343" sldId="263"/>
            <ac:grpSpMk id="120" creationId="{E9A52A54-7FD1-EB49-AF68-1B775329AF2D}"/>
          </ac:grpSpMkLst>
        </pc:grpChg>
        <pc:grpChg chg="add mod">
          <ac:chgData name="linfangwang" userId="cf810336-ae3c-4a04-8760-c9a78218bd98" providerId="ADAL" clId="{7FD3C3D8-FEF2-ED47-96F3-4A787042C4BD}" dt="2021-07-27T04:12:02.548" v="1" actId="1076"/>
          <ac:grpSpMkLst>
            <pc:docMk/>
            <pc:sldMk cId="1928550343" sldId="263"/>
            <ac:grpSpMk id="123" creationId="{B44F94A8-EA1F-C04B-8892-5812FC7C6ABB}"/>
          </ac:grpSpMkLst>
        </pc:grpChg>
        <pc:grpChg chg="add mod">
          <ac:chgData name="linfangwang" userId="cf810336-ae3c-4a04-8760-c9a78218bd98" providerId="ADAL" clId="{7FD3C3D8-FEF2-ED47-96F3-4A787042C4BD}" dt="2021-07-27T04:12:02.548" v="1" actId="1076"/>
          <ac:grpSpMkLst>
            <pc:docMk/>
            <pc:sldMk cId="1928550343" sldId="263"/>
            <ac:grpSpMk id="126" creationId="{7FD97CC1-CE90-4D42-A3EE-197D3A363C0A}"/>
          </ac:grpSpMkLst>
        </pc:grpChg>
        <pc:grpChg chg="add mod">
          <ac:chgData name="linfangwang" userId="cf810336-ae3c-4a04-8760-c9a78218bd98" providerId="ADAL" clId="{7FD3C3D8-FEF2-ED47-96F3-4A787042C4BD}" dt="2021-07-27T04:12:02.548" v="1" actId="1076"/>
          <ac:grpSpMkLst>
            <pc:docMk/>
            <pc:sldMk cId="1928550343" sldId="263"/>
            <ac:grpSpMk id="131" creationId="{E75918A6-8E67-9341-8950-25E225B48391}"/>
          </ac:grpSpMkLst>
        </pc:grp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21" creationId="{EB2469DB-4EE1-8C4D-9F8E-9DD47E7A3F65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22" creationId="{B5D3E19A-A5BF-3A4B-8D9D-D68240AB202C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24" creationId="{1BD66071-C254-A341-B947-9B6493673EB2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25" creationId="{32D311E4-90FB-8545-ADDF-F84F01BF8815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27" creationId="{946224E3-AB0C-3D42-979F-2AFF2D9B51BE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28" creationId="{7B6EA7B2-B35D-F84A-A32F-A9856AFCF235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32" creationId="{91FE8E8E-F191-1348-BEE8-C132A4A3D594}"/>
          </ac:inkMkLst>
        </pc:inkChg>
        <pc:inkChg chg="mod">
          <ac:chgData name="linfangwang" userId="cf810336-ae3c-4a04-8760-c9a78218bd98" providerId="ADAL" clId="{7FD3C3D8-FEF2-ED47-96F3-4A787042C4BD}" dt="2021-07-27T04:11:57.599" v="0"/>
          <ac:inkMkLst>
            <pc:docMk/>
            <pc:sldMk cId="1928550343" sldId="263"/>
            <ac:inkMk id="133" creationId="{A709030E-9C17-1542-B0D4-59B342FA9B0A}"/>
          </ac:inkMkLst>
        </pc:inkChg>
        <pc:inkChg chg="add mod">
          <ac:chgData name="linfangwang" userId="cf810336-ae3c-4a04-8760-c9a78218bd98" providerId="ADAL" clId="{7FD3C3D8-FEF2-ED47-96F3-4A787042C4BD}" dt="2021-07-27T04:12:02.548" v="1" actId="1076"/>
          <ac:inkMkLst>
            <pc:docMk/>
            <pc:sldMk cId="1928550343" sldId="263"/>
            <ac:inkMk id="134" creationId="{6FF35002-7F8B-3643-B741-1CFBBE59D0AC}"/>
          </ac:inkMkLst>
        </pc:inkChg>
        <pc:cxnChg chg="add mod">
          <ac:chgData name="linfangwang" userId="cf810336-ae3c-4a04-8760-c9a78218bd98" providerId="ADAL" clId="{7FD3C3D8-FEF2-ED47-96F3-4A787042C4BD}" dt="2021-07-28T17:10:54.611" v="772" actId="692"/>
          <ac:cxnSpMkLst>
            <pc:docMk/>
            <pc:sldMk cId="1928550343" sldId="263"/>
            <ac:cxnSpMk id="7" creationId="{8BF90621-17AE-074D-877F-B4E45FFB68AD}"/>
          </ac:cxnSpMkLst>
        </pc:cxnChg>
        <pc:cxnChg chg="mod">
          <ac:chgData name="linfangwang" userId="cf810336-ae3c-4a04-8760-c9a78218bd98" providerId="ADAL" clId="{7FD3C3D8-FEF2-ED47-96F3-4A787042C4BD}" dt="2021-07-27T04:12:31.847" v="9" actId="14100"/>
          <ac:cxnSpMkLst>
            <pc:docMk/>
            <pc:sldMk cId="1928550343" sldId="263"/>
            <ac:cxnSpMk id="24" creationId="{969EF038-4C1F-8E43-846F-E2A7414229B6}"/>
          </ac:cxnSpMkLst>
        </pc:cxnChg>
        <pc:cxnChg chg="mod">
          <ac:chgData name="linfangwang" userId="cf810336-ae3c-4a04-8760-c9a78218bd98" providerId="ADAL" clId="{7FD3C3D8-FEF2-ED47-96F3-4A787042C4BD}" dt="2021-07-27T04:12:25.413" v="7" actId="14100"/>
          <ac:cxnSpMkLst>
            <pc:docMk/>
            <pc:sldMk cId="1928550343" sldId="263"/>
            <ac:cxnSpMk id="29" creationId="{CD90D2FA-F095-E345-A9DC-20465FF04F5E}"/>
          </ac:cxnSpMkLst>
        </pc:cxnChg>
        <pc:cxnChg chg="mod">
          <ac:chgData name="linfangwang" userId="cf810336-ae3c-4a04-8760-c9a78218bd98" providerId="ADAL" clId="{7FD3C3D8-FEF2-ED47-96F3-4A787042C4BD}" dt="2021-07-27T04:12:28.158" v="8" actId="14100"/>
          <ac:cxnSpMkLst>
            <pc:docMk/>
            <pc:sldMk cId="1928550343" sldId="263"/>
            <ac:cxnSpMk id="33" creationId="{23622668-D12B-C846-B40C-A6F6693F3A27}"/>
          </ac:cxnSpMkLst>
        </pc:cxnChg>
        <pc:cxnChg chg="add mod">
          <ac:chgData name="linfangwang" userId="cf810336-ae3c-4a04-8760-c9a78218bd98" providerId="ADAL" clId="{7FD3C3D8-FEF2-ED47-96F3-4A787042C4BD}" dt="2021-07-28T17:11:03.924" v="775" actId="14100"/>
          <ac:cxnSpMkLst>
            <pc:docMk/>
            <pc:sldMk cId="1928550343" sldId="263"/>
            <ac:cxnSpMk id="70" creationId="{21942E04-5CCE-634D-A5B0-67E5CAADC27E}"/>
          </ac:cxnSpMkLst>
        </pc:cxnChg>
        <pc:cxnChg chg="add mod">
          <ac:chgData name="linfangwang" userId="cf810336-ae3c-4a04-8760-c9a78218bd98" providerId="ADAL" clId="{7FD3C3D8-FEF2-ED47-96F3-4A787042C4BD}" dt="2021-07-27T04:12:02.548" v="1" actId="1076"/>
          <ac:cxnSpMkLst>
            <pc:docMk/>
            <pc:sldMk cId="1928550343" sldId="263"/>
            <ac:cxnSpMk id="113" creationId="{674DD0E7-A139-144D-AFB8-30BC04F1F0EC}"/>
          </ac:cxnSpMkLst>
        </pc:cxnChg>
        <pc:cxnChg chg="add mod">
          <ac:chgData name="linfangwang" userId="cf810336-ae3c-4a04-8760-c9a78218bd98" providerId="ADAL" clId="{7FD3C3D8-FEF2-ED47-96F3-4A787042C4BD}" dt="2021-07-27T04:12:02.548" v="1" actId="1076"/>
          <ac:cxnSpMkLst>
            <pc:docMk/>
            <pc:sldMk cId="1928550343" sldId="263"/>
            <ac:cxnSpMk id="116" creationId="{776D2A21-1432-1C48-A1ED-28C01CA893CF}"/>
          </ac:cxnSpMkLst>
        </pc:cxnChg>
        <pc:cxnChg chg="add mod">
          <ac:chgData name="linfangwang" userId="cf810336-ae3c-4a04-8760-c9a78218bd98" providerId="ADAL" clId="{7FD3C3D8-FEF2-ED47-96F3-4A787042C4BD}" dt="2021-07-27T04:12:02.548" v="1" actId="1076"/>
          <ac:cxnSpMkLst>
            <pc:docMk/>
            <pc:sldMk cId="1928550343" sldId="263"/>
            <ac:cxnSpMk id="117" creationId="{D032C4EF-0F06-8647-ACF4-CEC7AEA62C12}"/>
          </ac:cxnSpMkLst>
        </pc:cxnChg>
        <pc:cxnChg chg="add mod">
          <ac:chgData name="linfangwang" userId="cf810336-ae3c-4a04-8760-c9a78218bd98" providerId="ADAL" clId="{7FD3C3D8-FEF2-ED47-96F3-4A787042C4BD}" dt="2021-07-27T04:12:02.548" v="1" actId="1076"/>
          <ac:cxnSpMkLst>
            <pc:docMk/>
            <pc:sldMk cId="1928550343" sldId="263"/>
            <ac:cxnSpMk id="118" creationId="{E7C80524-6D00-A74E-B79A-D7CA2A63F7B7}"/>
          </ac:cxnSpMkLst>
        </pc:cxnChg>
        <pc:cxnChg chg="add mod">
          <ac:chgData name="linfangwang" userId="cf810336-ae3c-4a04-8760-c9a78218bd98" providerId="ADAL" clId="{7FD3C3D8-FEF2-ED47-96F3-4A787042C4BD}" dt="2021-07-27T04:12:02.548" v="1" actId="1076"/>
          <ac:cxnSpMkLst>
            <pc:docMk/>
            <pc:sldMk cId="1928550343" sldId="263"/>
            <ac:cxnSpMk id="129" creationId="{3ACF6B89-6D97-A54F-850C-6737E4F02A73}"/>
          </ac:cxnSpMkLst>
        </pc:cxnChg>
      </pc:sldChg>
      <pc:sldChg chg="addSp delSp modSp add mod">
        <pc:chgData name="linfangwang" userId="cf810336-ae3c-4a04-8760-c9a78218bd98" providerId="ADAL" clId="{7FD3C3D8-FEF2-ED47-96F3-4A787042C4BD}" dt="2021-07-27T04:48:15.604" v="263" actId="14100"/>
        <pc:sldMkLst>
          <pc:docMk/>
          <pc:sldMk cId="462949539" sldId="264"/>
        </pc:sldMkLst>
        <pc:spChg chg="add mod">
          <ac:chgData name="linfangwang" userId="cf810336-ae3c-4a04-8760-c9a78218bd98" providerId="ADAL" clId="{7FD3C3D8-FEF2-ED47-96F3-4A787042C4BD}" dt="2021-07-27T04:48:15.604" v="263" actId="14100"/>
          <ac:spMkLst>
            <pc:docMk/>
            <pc:sldMk cId="462949539" sldId="264"/>
            <ac:spMk id="2" creationId="{E848444B-E615-5945-BF0A-02C1A8EBF44F}"/>
          </ac:spMkLst>
        </pc:spChg>
        <pc:spChg chg="del">
          <ac:chgData name="linfangwang" userId="cf810336-ae3c-4a04-8760-c9a78218bd98" providerId="ADAL" clId="{7FD3C3D8-FEF2-ED47-96F3-4A787042C4BD}" dt="2021-07-27T04:43:33.739" v="145" actId="478"/>
          <ac:spMkLst>
            <pc:docMk/>
            <pc:sldMk cId="462949539" sldId="264"/>
            <ac:spMk id="3" creationId="{2599EC59-CCE5-C243-A2B4-12F030A5BAD2}"/>
          </ac:spMkLst>
        </pc:spChg>
        <pc:spChg chg="del">
          <ac:chgData name="linfangwang" userId="cf810336-ae3c-4a04-8760-c9a78218bd98" providerId="ADAL" clId="{7FD3C3D8-FEF2-ED47-96F3-4A787042C4BD}" dt="2021-07-27T04:43:33.739" v="145" actId="478"/>
          <ac:spMkLst>
            <pc:docMk/>
            <pc:sldMk cId="462949539" sldId="264"/>
            <ac:spMk id="28" creationId="{058A6932-6F6D-3344-A946-4786A4A52A74}"/>
          </ac:spMkLst>
        </pc:spChg>
        <pc:spChg chg="del mod">
          <ac:chgData name="linfangwang" userId="cf810336-ae3c-4a04-8760-c9a78218bd98" providerId="ADAL" clId="{7FD3C3D8-FEF2-ED47-96F3-4A787042C4BD}" dt="2021-07-27T04:43:49.860" v="149" actId="478"/>
          <ac:spMkLst>
            <pc:docMk/>
            <pc:sldMk cId="462949539" sldId="264"/>
            <ac:spMk id="30" creationId="{5D44EB8F-F7CF-C344-96F5-739601A1D417}"/>
          </ac:spMkLst>
        </pc:spChg>
        <pc:spChg chg="del mod">
          <ac:chgData name="linfangwang" userId="cf810336-ae3c-4a04-8760-c9a78218bd98" providerId="ADAL" clId="{7FD3C3D8-FEF2-ED47-96F3-4A787042C4BD}" dt="2021-07-27T04:43:47.133" v="148" actId="478"/>
          <ac:spMkLst>
            <pc:docMk/>
            <pc:sldMk cId="462949539" sldId="264"/>
            <ac:spMk id="34" creationId="{C5E36EC7-14A4-FC4B-ABB6-72D2F28500EC}"/>
          </ac:spMkLst>
        </pc:spChg>
        <pc:spChg chg="del">
          <ac:chgData name="linfangwang" userId="cf810336-ae3c-4a04-8760-c9a78218bd98" providerId="ADAL" clId="{7FD3C3D8-FEF2-ED47-96F3-4A787042C4BD}" dt="2021-07-27T04:43:33.739" v="145" actId="478"/>
          <ac:spMkLst>
            <pc:docMk/>
            <pc:sldMk cId="462949539" sldId="264"/>
            <ac:spMk id="42" creationId="{70B98CD9-62FE-0643-B8E8-3EDA9CF59085}"/>
          </ac:spMkLst>
        </pc:spChg>
        <pc:spChg chg="del">
          <ac:chgData name="linfangwang" userId="cf810336-ae3c-4a04-8760-c9a78218bd98" providerId="ADAL" clId="{7FD3C3D8-FEF2-ED47-96F3-4A787042C4BD}" dt="2021-07-27T04:43:36.767" v="146" actId="478"/>
          <ac:spMkLst>
            <pc:docMk/>
            <pc:sldMk cId="462949539" sldId="264"/>
            <ac:spMk id="43" creationId="{B3F2FD70-43CE-B44B-A995-D108F10DB8BC}"/>
          </ac:spMkLst>
        </pc:spChg>
        <pc:spChg chg="del">
          <ac:chgData name="linfangwang" userId="cf810336-ae3c-4a04-8760-c9a78218bd98" providerId="ADAL" clId="{7FD3C3D8-FEF2-ED47-96F3-4A787042C4BD}" dt="2021-07-27T04:43:33.739" v="145" actId="478"/>
          <ac:spMkLst>
            <pc:docMk/>
            <pc:sldMk cId="462949539" sldId="264"/>
            <ac:spMk id="89" creationId="{E7944A35-4A31-6840-8320-B80A7AAC8522}"/>
          </ac:spMkLst>
        </pc:spChg>
        <pc:spChg chg="mod">
          <ac:chgData name="linfangwang" userId="cf810336-ae3c-4a04-8760-c9a78218bd98" providerId="ADAL" clId="{7FD3C3D8-FEF2-ED47-96F3-4A787042C4BD}" dt="2021-07-27T04:43:43.601" v="147" actId="1076"/>
          <ac:spMkLst>
            <pc:docMk/>
            <pc:sldMk cId="462949539" sldId="264"/>
            <ac:spMk id="90" creationId="{0EAEC30F-3A83-B44E-AD6A-A1F8A03DAEEA}"/>
          </ac:spMkLst>
        </pc:spChg>
        <pc:spChg chg="mod">
          <ac:chgData name="linfangwang" userId="cf810336-ae3c-4a04-8760-c9a78218bd98" providerId="ADAL" clId="{7FD3C3D8-FEF2-ED47-96F3-4A787042C4BD}" dt="2021-07-27T04:43:43.601" v="147" actId="1076"/>
          <ac:spMkLst>
            <pc:docMk/>
            <pc:sldMk cId="462949539" sldId="264"/>
            <ac:spMk id="91" creationId="{BC15930F-8FAC-C04C-9180-21A55BECD582}"/>
          </ac:spMkLst>
        </pc:spChg>
        <pc:spChg chg="mod">
          <ac:chgData name="linfangwang" userId="cf810336-ae3c-4a04-8760-c9a78218bd98" providerId="ADAL" clId="{7FD3C3D8-FEF2-ED47-96F3-4A787042C4BD}" dt="2021-07-27T04:43:43.601" v="147" actId="1076"/>
          <ac:spMkLst>
            <pc:docMk/>
            <pc:sldMk cId="462949539" sldId="264"/>
            <ac:spMk id="95" creationId="{0C0E00A2-8752-234D-A3AF-78066F3C514C}"/>
          </ac:spMkLst>
        </pc:spChg>
        <pc:spChg chg="mod">
          <ac:chgData name="linfangwang" userId="cf810336-ae3c-4a04-8760-c9a78218bd98" providerId="ADAL" clId="{7FD3C3D8-FEF2-ED47-96F3-4A787042C4BD}" dt="2021-07-27T04:43:43.601" v="147" actId="1076"/>
          <ac:spMkLst>
            <pc:docMk/>
            <pc:sldMk cId="462949539" sldId="264"/>
            <ac:spMk id="106" creationId="{367AD60A-91C4-994A-8EFD-C6DC58010D84}"/>
          </ac:spMkLst>
        </pc:spChg>
        <pc:spChg chg="mod">
          <ac:chgData name="linfangwang" userId="cf810336-ae3c-4a04-8760-c9a78218bd98" providerId="ADAL" clId="{7FD3C3D8-FEF2-ED47-96F3-4A787042C4BD}" dt="2021-07-27T04:43:43.601" v="147" actId="1076"/>
          <ac:spMkLst>
            <pc:docMk/>
            <pc:sldMk cId="462949539" sldId="264"/>
            <ac:spMk id="111" creationId="{4466DE47-AF1A-E54E-A436-F585D877C3C9}"/>
          </ac:spMkLst>
        </pc:spChg>
        <pc:spChg chg="del">
          <ac:chgData name="linfangwang" userId="cf810336-ae3c-4a04-8760-c9a78218bd98" providerId="ADAL" clId="{7FD3C3D8-FEF2-ED47-96F3-4A787042C4BD}" dt="2021-07-27T04:43:22.276" v="140" actId="478"/>
          <ac:spMkLst>
            <pc:docMk/>
            <pc:sldMk cId="462949539" sldId="264"/>
            <ac:spMk id="114" creationId="{A1B5A5B6-6B7B-6544-91C0-1622785355E5}"/>
          </ac:spMkLst>
        </pc:spChg>
        <pc:spChg chg="del">
          <ac:chgData name="linfangwang" userId="cf810336-ae3c-4a04-8760-c9a78218bd98" providerId="ADAL" clId="{7FD3C3D8-FEF2-ED47-96F3-4A787042C4BD}" dt="2021-07-27T04:43:22.276" v="140" actId="478"/>
          <ac:spMkLst>
            <pc:docMk/>
            <pc:sldMk cId="462949539" sldId="264"/>
            <ac:spMk id="115" creationId="{7325A768-AE62-AD41-AD72-9DB6B7D0E63A}"/>
          </ac:spMkLst>
        </pc:spChg>
        <pc:spChg chg="del">
          <ac:chgData name="linfangwang" userId="cf810336-ae3c-4a04-8760-c9a78218bd98" providerId="ADAL" clId="{7FD3C3D8-FEF2-ED47-96F3-4A787042C4BD}" dt="2021-07-27T04:43:22.276" v="140" actId="478"/>
          <ac:spMkLst>
            <pc:docMk/>
            <pc:sldMk cId="462949539" sldId="264"/>
            <ac:spMk id="119" creationId="{2306D030-1B02-A84A-B2FC-813A3195B5C1}"/>
          </ac:spMkLst>
        </pc:spChg>
        <pc:spChg chg="del">
          <ac:chgData name="linfangwang" userId="cf810336-ae3c-4a04-8760-c9a78218bd98" providerId="ADAL" clId="{7FD3C3D8-FEF2-ED47-96F3-4A787042C4BD}" dt="2021-07-27T04:43:22.276" v="140" actId="478"/>
          <ac:spMkLst>
            <pc:docMk/>
            <pc:sldMk cId="462949539" sldId="264"/>
            <ac:spMk id="130" creationId="{762112EA-B30E-5045-8B19-6B3D65AEBF92}"/>
          </ac:spMkLst>
        </pc:spChg>
        <pc:spChg chg="del">
          <ac:chgData name="linfangwang" userId="cf810336-ae3c-4a04-8760-c9a78218bd98" providerId="ADAL" clId="{7FD3C3D8-FEF2-ED47-96F3-4A787042C4BD}" dt="2021-07-27T04:43:22.276" v="140" actId="478"/>
          <ac:spMkLst>
            <pc:docMk/>
            <pc:sldMk cId="462949539" sldId="264"/>
            <ac:spMk id="135" creationId="{97065BAE-315A-8940-B6E1-CABC0B2124CA}"/>
          </ac:spMkLst>
        </pc:spChg>
        <pc:spChg chg="del mod">
          <ac:chgData name="linfangwang" userId="cf810336-ae3c-4a04-8760-c9a78218bd98" providerId="ADAL" clId="{7FD3C3D8-FEF2-ED47-96F3-4A787042C4BD}" dt="2021-07-27T04:43:49.860" v="149" actId="478"/>
          <ac:spMkLst>
            <pc:docMk/>
            <pc:sldMk cId="462949539" sldId="264"/>
            <ac:spMk id="136" creationId="{7B53B02C-5A11-BC48-9263-45EB581C8AFC}"/>
          </ac:spMkLst>
        </pc:spChg>
        <pc:spChg chg="del">
          <ac:chgData name="linfangwang" userId="cf810336-ae3c-4a04-8760-c9a78218bd98" providerId="ADAL" clId="{7FD3C3D8-FEF2-ED47-96F3-4A787042C4BD}" dt="2021-07-27T04:43:33.739" v="145" actId="478"/>
          <ac:spMkLst>
            <pc:docMk/>
            <pc:sldMk cId="462949539" sldId="264"/>
            <ac:spMk id="141" creationId="{9C6EBDB8-370C-5A4A-94BF-4C50FD7A67DC}"/>
          </ac:spMkLst>
        </pc:spChg>
        <pc:spChg chg="del">
          <ac:chgData name="linfangwang" userId="cf810336-ae3c-4a04-8760-c9a78218bd98" providerId="ADAL" clId="{7FD3C3D8-FEF2-ED47-96F3-4A787042C4BD}" dt="2021-07-27T04:43:33.739" v="145" actId="478"/>
          <ac:spMkLst>
            <pc:docMk/>
            <pc:sldMk cId="462949539" sldId="264"/>
            <ac:spMk id="142" creationId="{0B74F995-BAC6-7E47-BA15-CE6B11BAB21F}"/>
          </ac:spMkLst>
        </pc:spChg>
        <pc:grpChg chg="mod">
          <ac:chgData name="linfangwang" userId="cf810336-ae3c-4a04-8760-c9a78218bd98" providerId="ADAL" clId="{7FD3C3D8-FEF2-ED47-96F3-4A787042C4BD}" dt="2021-07-27T04:43:43.601" v="147" actId="1076"/>
          <ac:grpSpMkLst>
            <pc:docMk/>
            <pc:sldMk cId="462949539" sldId="264"/>
            <ac:grpSpMk id="96" creationId="{E6923508-D617-E145-913B-938245A57C5A}"/>
          </ac:grpSpMkLst>
        </pc:grpChg>
        <pc:grpChg chg="mod">
          <ac:chgData name="linfangwang" userId="cf810336-ae3c-4a04-8760-c9a78218bd98" providerId="ADAL" clId="{7FD3C3D8-FEF2-ED47-96F3-4A787042C4BD}" dt="2021-07-27T04:43:43.601" v="147" actId="1076"/>
          <ac:grpSpMkLst>
            <pc:docMk/>
            <pc:sldMk cId="462949539" sldId="264"/>
            <ac:grpSpMk id="99" creationId="{B4AED22D-0C8C-7E45-BE58-53B676342480}"/>
          </ac:grpSpMkLst>
        </pc:grpChg>
        <pc:grpChg chg="mod">
          <ac:chgData name="linfangwang" userId="cf810336-ae3c-4a04-8760-c9a78218bd98" providerId="ADAL" clId="{7FD3C3D8-FEF2-ED47-96F3-4A787042C4BD}" dt="2021-07-27T04:43:43.601" v="147" actId="1076"/>
          <ac:grpSpMkLst>
            <pc:docMk/>
            <pc:sldMk cId="462949539" sldId="264"/>
            <ac:grpSpMk id="102" creationId="{48214B3B-DE25-7544-888D-DF62776C6728}"/>
          </ac:grpSpMkLst>
        </pc:grpChg>
        <pc:grpChg chg="mod">
          <ac:chgData name="linfangwang" userId="cf810336-ae3c-4a04-8760-c9a78218bd98" providerId="ADAL" clId="{7FD3C3D8-FEF2-ED47-96F3-4A787042C4BD}" dt="2021-07-27T04:43:43.601" v="147" actId="1076"/>
          <ac:grpSpMkLst>
            <pc:docMk/>
            <pc:sldMk cId="462949539" sldId="264"/>
            <ac:grpSpMk id="107" creationId="{3962EF3D-92F4-ED4C-A9BA-757EFEE36BC0}"/>
          </ac:grpSpMkLst>
        </pc:grpChg>
        <pc:grpChg chg="del">
          <ac:chgData name="linfangwang" userId="cf810336-ae3c-4a04-8760-c9a78218bd98" providerId="ADAL" clId="{7FD3C3D8-FEF2-ED47-96F3-4A787042C4BD}" dt="2021-07-27T04:43:22.276" v="140" actId="478"/>
          <ac:grpSpMkLst>
            <pc:docMk/>
            <pc:sldMk cId="462949539" sldId="264"/>
            <ac:grpSpMk id="120" creationId="{E9A52A54-7FD1-EB49-AF68-1B775329AF2D}"/>
          </ac:grpSpMkLst>
        </pc:grpChg>
        <pc:grpChg chg="del">
          <ac:chgData name="linfangwang" userId="cf810336-ae3c-4a04-8760-c9a78218bd98" providerId="ADAL" clId="{7FD3C3D8-FEF2-ED47-96F3-4A787042C4BD}" dt="2021-07-27T04:43:22.276" v="140" actId="478"/>
          <ac:grpSpMkLst>
            <pc:docMk/>
            <pc:sldMk cId="462949539" sldId="264"/>
            <ac:grpSpMk id="123" creationId="{B44F94A8-EA1F-C04B-8892-5812FC7C6ABB}"/>
          </ac:grpSpMkLst>
        </pc:grpChg>
        <pc:grpChg chg="del">
          <ac:chgData name="linfangwang" userId="cf810336-ae3c-4a04-8760-c9a78218bd98" providerId="ADAL" clId="{7FD3C3D8-FEF2-ED47-96F3-4A787042C4BD}" dt="2021-07-27T04:43:22.276" v="140" actId="478"/>
          <ac:grpSpMkLst>
            <pc:docMk/>
            <pc:sldMk cId="462949539" sldId="264"/>
            <ac:grpSpMk id="126" creationId="{7FD97CC1-CE90-4D42-A3EE-197D3A363C0A}"/>
          </ac:grpSpMkLst>
        </pc:grpChg>
        <pc:grpChg chg="del">
          <ac:chgData name="linfangwang" userId="cf810336-ae3c-4a04-8760-c9a78218bd98" providerId="ADAL" clId="{7FD3C3D8-FEF2-ED47-96F3-4A787042C4BD}" dt="2021-07-27T04:43:22.276" v="140" actId="478"/>
          <ac:grpSpMkLst>
            <pc:docMk/>
            <pc:sldMk cId="462949539" sldId="264"/>
            <ac:grpSpMk id="131" creationId="{E75918A6-8E67-9341-8950-25E225B48391}"/>
          </ac:grpSpMkLst>
        </pc:grpChg>
        <pc:inkChg chg="mod">
          <ac:chgData name="linfangwang" userId="cf810336-ae3c-4a04-8760-c9a78218bd98" providerId="ADAL" clId="{7FD3C3D8-FEF2-ED47-96F3-4A787042C4BD}" dt="2021-07-27T04:43:43.601" v="147" actId="1076"/>
          <ac:inkMkLst>
            <pc:docMk/>
            <pc:sldMk cId="462949539" sldId="264"/>
            <ac:inkMk id="110" creationId="{8DA6D680-7109-924F-ADDD-C4F147569C47}"/>
          </ac:inkMkLst>
        </pc:inkChg>
        <pc:inkChg chg="del">
          <ac:chgData name="linfangwang" userId="cf810336-ae3c-4a04-8760-c9a78218bd98" providerId="ADAL" clId="{7FD3C3D8-FEF2-ED47-96F3-4A787042C4BD}" dt="2021-07-27T04:43:22.276" v="140" actId="478"/>
          <ac:inkMkLst>
            <pc:docMk/>
            <pc:sldMk cId="462949539" sldId="264"/>
            <ac:inkMk id="134" creationId="{6FF35002-7F8B-3643-B741-1CFBBE59D0AC}"/>
          </ac:inkMkLst>
        </pc:inkChg>
        <pc:cxnChg chg="del mod">
          <ac:chgData name="linfangwang" userId="cf810336-ae3c-4a04-8760-c9a78218bd98" providerId="ADAL" clId="{7FD3C3D8-FEF2-ED47-96F3-4A787042C4BD}" dt="2021-07-27T04:43:47.133" v="148" actId="478"/>
          <ac:cxnSpMkLst>
            <pc:docMk/>
            <pc:sldMk cId="462949539" sldId="264"/>
            <ac:cxnSpMk id="24" creationId="{969EF038-4C1F-8E43-846F-E2A7414229B6}"/>
          </ac:cxnSpMkLst>
        </pc:cxnChg>
        <pc:cxnChg chg="del mod">
          <ac:chgData name="linfangwang" userId="cf810336-ae3c-4a04-8760-c9a78218bd98" providerId="ADAL" clId="{7FD3C3D8-FEF2-ED47-96F3-4A787042C4BD}" dt="2021-07-27T04:43:47.133" v="148" actId="478"/>
          <ac:cxnSpMkLst>
            <pc:docMk/>
            <pc:sldMk cId="462949539" sldId="264"/>
            <ac:cxnSpMk id="29" creationId="{CD90D2FA-F095-E345-A9DC-20465FF04F5E}"/>
          </ac:cxnSpMkLst>
        </pc:cxnChg>
        <pc:cxnChg chg="del mod">
          <ac:chgData name="linfangwang" userId="cf810336-ae3c-4a04-8760-c9a78218bd98" providerId="ADAL" clId="{7FD3C3D8-FEF2-ED47-96F3-4A787042C4BD}" dt="2021-07-27T04:43:47.133" v="148" actId="478"/>
          <ac:cxnSpMkLst>
            <pc:docMk/>
            <pc:sldMk cId="462949539" sldId="264"/>
            <ac:cxnSpMk id="33" creationId="{23622668-D12B-C846-B40C-A6F6693F3A27}"/>
          </ac:cxnSpMkLst>
        </pc:cxnChg>
        <pc:cxnChg chg="mod">
          <ac:chgData name="linfangwang" userId="cf810336-ae3c-4a04-8760-c9a78218bd98" providerId="ADAL" clId="{7FD3C3D8-FEF2-ED47-96F3-4A787042C4BD}" dt="2021-07-27T04:43:43.601" v="147" actId="1076"/>
          <ac:cxnSpMkLst>
            <pc:docMk/>
            <pc:sldMk cId="462949539" sldId="264"/>
            <ac:cxnSpMk id="92" creationId="{A3A9CEBF-1786-4C4A-BA1A-6C4E933AA4F8}"/>
          </ac:cxnSpMkLst>
        </pc:cxnChg>
        <pc:cxnChg chg="mod">
          <ac:chgData name="linfangwang" userId="cf810336-ae3c-4a04-8760-c9a78218bd98" providerId="ADAL" clId="{7FD3C3D8-FEF2-ED47-96F3-4A787042C4BD}" dt="2021-07-27T04:43:43.601" v="147" actId="1076"/>
          <ac:cxnSpMkLst>
            <pc:docMk/>
            <pc:sldMk cId="462949539" sldId="264"/>
            <ac:cxnSpMk id="93" creationId="{BE581EAD-FB1C-CD4C-A1BF-7191E3353E73}"/>
          </ac:cxnSpMkLst>
        </pc:cxnChg>
        <pc:cxnChg chg="mod">
          <ac:chgData name="linfangwang" userId="cf810336-ae3c-4a04-8760-c9a78218bd98" providerId="ADAL" clId="{7FD3C3D8-FEF2-ED47-96F3-4A787042C4BD}" dt="2021-07-27T04:43:43.601" v="147" actId="1076"/>
          <ac:cxnSpMkLst>
            <pc:docMk/>
            <pc:sldMk cId="462949539" sldId="264"/>
            <ac:cxnSpMk id="94" creationId="{DDF4B326-C2DD-FB45-B60E-4B49CB704982}"/>
          </ac:cxnSpMkLst>
        </pc:cxnChg>
        <pc:cxnChg chg="mod">
          <ac:chgData name="linfangwang" userId="cf810336-ae3c-4a04-8760-c9a78218bd98" providerId="ADAL" clId="{7FD3C3D8-FEF2-ED47-96F3-4A787042C4BD}" dt="2021-07-27T04:43:43.601" v="147" actId="1076"/>
          <ac:cxnSpMkLst>
            <pc:docMk/>
            <pc:sldMk cId="462949539" sldId="264"/>
            <ac:cxnSpMk id="105" creationId="{904924A1-739E-6944-A0A0-4CD1B082C018}"/>
          </ac:cxnSpMkLst>
        </pc:cxnChg>
        <pc:cxnChg chg="mod">
          <ac:chgData name="linfangwang" userId="cf810336-ae3c-4a04-8760-c9a78218bd98" providerId="ADAL" clId="{7FD3C3D8-FEF2-ED47-96F3-4A787042C4BD}" dt="2021-07-27T04:43:43.601" v="147" actId="1076"/>
          <ac:cxnSpMkLst>
            <pc:docMk/>
            <pc:sldMk cId="462949539" sldId="264"/>
            <ac:cxnSpMk id="112" creationId="{0D2E4E1C-246E-1C4E-88C5-1CAD456AE9B4}"/>
          </ac:cxnSpMkLst>
        </pc:cxnChg>
        <pc:cxnChg chg="del">
          <ac:chgData name="linfangwang" userId="cf810336-ae3c-4a04-8760-c9a78218bd98" providerId="ADAL" clId="{7FD3C3D8-FEF2-ED47-96F3-4A787042C4BD}" dt="2021-07-27T04:43:22.276" v="140" actId="478"/>
          <ac:cxnSpMkLst>
            <pc:docMk/>
            <pc:sldMk cId="462949539" sldId="264"/>
            <ac:cxnSpMk id="113" creationId="{674DD0E7-A139-144D-AFB8-30BC04F1F0EC}"/>
          </ac:cxnSpMkLst>
        </pc:cxnChg>
        <pc:cxnChg chg="del">
          <ac:chgData name="linfangwang" userId="cf810336-ae3c-4a04-8760-c9a78218bd98" providerId="ADAL" clId="{7FD3C3D8-FEF2-ED47-96F3-4A787042C4BD}" dt="2021-07-27T04:43:24.614" v="141" actId="478"/>
          <ac:cxnSpMkLst>
            <pc:docMk/>
            <pc:sldMk cId="462949539" sldId="264"/>
            <ac:cxnSpMk id="116" creationId="{776D2A21-1432-1C48-A1ED-28C01CA893CF}"/>
          </ac:cxnSpMkLst>
        </pc:cxnChg>
        <pc:cxnChg chg="del">
          <ac:chgData name="linfangwang" userId="cf810336-ae3c-4a04-8760-c9a78218bd98" providerId="ADAL" clId="{7FD3C3D8-FEF2-ED47-96F3-4A787042C4BD}" dt="2021-07-27T04:43:29.960" v="144" actId="478"/>
          <ac:cxnSpMkLst>
            <pc:docMk/>
            <pc:sldMk cId="462949539" sldId="264"/>
            <ac:cxnSpMk id="117" creationId="{D032C4EF-0F06-8647-ACF4-CEC7AEA62C12}"/>
          </ac:cxnSpMkLst>
        </pc:cxnChg>
        <pc:cxnChg chg="del">
          <ac:chgData name="linfangwang" userId="cf810336-ae3c-4a04-8760-c9a78218bd98" providerId="ADAL" clId="{7FD3C3D8-FEF2-ED47-96F3-4A787042C4BD}" dt="2021-07-27T04:43:26.342" v="142" actId="478"/>
          <ac:cxnSpMkLst>
            <pc:docMk/>
            <pc:sldMk cId="462949539" sldId="264"/>
            <ac:cxnSpMk id="118" creationId="{E7C80524-6D00-A74E-B79A-D7CA2A63F7B7}"/>
          </ac:cxnSpMkLst>
        </pc:cxnChg>
        <pc:cxnChg chg="del">
          <ac:chgData name="linfangwang" userId="cf810336-ae3c-4a04-8760-c9a78218bd98" providerId="ADAL" clId="{7FD3C3D8-FEF2-ED47-96F3-4A787042C4BD}" dt="2021-07-27T04:43:27.906" v="143" actId="478"/>
          <ac:cxnSpMkLst>
            <pc:docMk/>
            <pc:sldMk cId="462949539" sldId="264"/>
            <ac:cxnSpMk id="129" creationId="{3ACF6B89-6D97-A54F-850C-6737E4F02A73}"/>
          </ac:cxnSpMkLst>
        </pc:cxnChg>
      </pc:sldChg>
      <pc:sldChg chg="del">
        <pc:chgData name="linfangwang" userId="cf810336-ae3c-4a04-8760-c9a78218bd98" providerId="ADAL" clId="{7FD3C3D8-FEF2-ED47-96F3-4A787042C4BD}" dt="2021-07-27T04:18:17.403" v="138" actId="2696"/>
        <pc:sldMkLst>
          <pc:docMk/>
          <pc:sldMk cId="2708239124" sldId="264"/>
        </pc:sldMkLst>
      </pc:sldChg>
      <pc:sldChg chg="addSp delSp modSp add mod">
        <pc:chgData name="linfangwang" userId="cf810336-ae3c-4a04-8760-c9a78218bd98" providerId="ADAL" clId="{7FD3C3D8-FEF2-ED47-96F3-4A787042C4BD}" dt="2021-07-27T04:50:00.424" v="292" actId="478"/>
        <pc:sldMkLst>
          <pc:docMk/>
          <pc:sldMk cId="684064978" sldId="265"/>
        </pc:sldMkLst>
        <pc:spChg chg="add mod">
          <ac:chgData name="linfangwang" userId="cf810336-ae3c-4a04-8760-c9a78218bd98" providerId="ADAL" clId="{7FD3C3D8-FEF2-ED47-96F3-4A787042C4BD}" dt="2021-07-27T04:49:07.992" v="282" actId="20577"/>
          <ac:spMkLst>
            <pc:docMk/>
            <pc:sldMk cId="684064978" sldId="265"/>
            <ac:spMk id="26" creationId="{1F9F4DE9-7AD8-3944-A54A-B506578E8155}"/>
          </ac:spMkLst>
        </pc:spChg>
        <pc:spChg chg="add mod">
          <ac:chgData name="linfangwang" userId="cf810336-ae3c-4a04-8760-c9a78218bd98" providerId="ADAL" clId="{7FD3C3D8-FEF2-ED47-96F3-4A787042C4BD}" dt="2021-07-27T04:49:24.457" v="287" actId="20577"/>
          <ac:spMkLst>
            <pc:docMk/>
            <pc:sldMk cId="684064978" sldId="265"/>
            <ac:spMk id="28" creationId="{D9332A2C-1538-AC4B-BC24-787427C4FEDD}"/>
          </ac:spMkLst>
        </pc:spChg>
        <pc:spChg chg="add del mod">
          <ac:chgData name="linfangwang" userId="cf810336-ae3c-4a04-8760-c9a78218bd98" providerId="ADAL" clId="{7FD3C3D8-FEF2-ED47-96F3-4A787042C4BD}" dt="2021-07-27T04:50:00.424" v="292" actId="478"/>
          <ac:spMkLst>
            <pc:docMk/>
            <pc:sldMk cId="684064978" sldId="265"/>
            <ac:spMk id="29" creationId="{65CD4EBD-8396-104B-8C28-94B811114328}"/>
          </ac:spMkLst>
        </pc:spChg>
        <pc:spChg chg="mod">
          <ac:chgData name="linfangwang" userId="cf810336-ae3c-4a04-8760-c9a78218bd98" providerId="ADAL" clId="{7FD3C3D8-FEF2-ED47-96F3-4A787042C4BD}" dt="2021-07-27T04:48:41.034" v="268" actId="1076"/>
          <ac:spMkLst>
            <pc:docMk/>
            <pc:sldMk cId="684064978" sldId="265"/>
            <ac:spMk id="90" creationId="{0EAEC30F-3A83-B44E-AD6A-A1F8A03DAEEA}"/>
          </ac:spMkLst>
        </pc:spChg>
        <pc:spChg chg="mod">
          <ac:chgData name="linfangwang" userId="cf810336-ae3c-4a04-8760-c9a78218bd98" providerId="ADAL" clId="{7FD3C3D8-FEF2-ED47-96F3-4A787042C4BD}" dt="2021-07-27T04:48:51.471" v="278" actId="1035"/>
          <ac:spMkLst>
            <pc:docMk/>
            <pc:sldMk cId="684064978" sldId="265"/>
            <ac:spMk id="95" creationId="{0C0E00A2-8752-234D-A3AF-78066F3C514C}"/>
          </ac:spMkLst>
        </pc:spChg>
        <pc:spChg chg="del">
          <ac:chgData name="linfangwang" userId="cf810336-ae3c-4a04-8760-c9a78218bd98" providerId="ADAL" clId="{7FD3C3D8-FEF2-ED47-96F3-4A787042C4BD}" dt="2021-07-27T04:48:35.835" v="267" actId="478"/>
          <ac:spMkLst>
            <pc:docMk/>
            <pc:sldMk cId="684064978" sldId="265"/>
            <ac:spMk id="106" creationId="{367AD60A-91C4-994A-8EFD-C6DC58010D84}"/>
          </ac:spMkLst>
        </pc:spChg>
        <pc:cxnChg chg="add mod">
          <ac:chgData name="linfangwang" userId="cf810336-ae3c-4a04-8760-c9a78218bd98" providerId="ADAL" clId="{7FD3C3D8-FEF2-ED47-96F3-4A787042C4BD}" dt="2021-07-27T04:49:05.334" v="280" actId="1076"/>
          <ac:cxnSpMkLst>
            <pc:docMk/>
            <pc:sldMk cId="684064978" sldId="265"/>
            <ac:cxnSpMk id="27" creationId="{FA0EA1A0-DBFE-3941-80ED-DC0CF8202D6B}"/>
          </ac:cxnSpMkLst>
        </pc:cxnChg>
      </pc:sldChg>
      <pc:sldChg chg="delSp add mod">
        <pc:chgData name="linfangwang" userId="cf810336-ae3c-4a04-8760-c9a78218bd98" providerId="ADAL" clId="{7FD3C3D8-FEF2-ED47-96F3-4A787042C4BD}" dt="2021-07-27T04:49:41.186" v="290" actId="478"/>
        <pc:sldMkLst>
          <pc:docMk/>
          <pc:sldMk cId="4177463451" sldId="266"/>
        </pc:sldMkLst>
        <pc:spChg chg="del">
          <ac:chgData name="linfangwang" userId="cf810336-ae3c-4a04-8760-c9a78218bd98" providerId="ADAL" clId="{7FD3C3D8-FEF2-ED47-96F3-4A787042C4BD}" dt="2021-07-27T04:49:38.254" v="289" actId="478"/>
          <ac:spMkLst>
            <pc:docMk/>
            <pc:sldMk cId="4177463451" sldId="266"/>
            <ac:spMk id="26" creationId="{1F9F4DE9-7AD8-3944-A54A-B506578E8155}"/>
          </ac:spMkLst>
        </pc:spChg>
        <pc:spChg chg="del">
          <ac:chgData name="linfangwang" userId="cf810336-ae3c-4a04-8760-c9a78218bd98" providerId="ADAL" clId="{7FD3C3D8-FEF2-ED47-96F3-4A787042C4BD}" dt="2021-07-27T04:49:41.186" v="290" actId="478"/>
          <ac:spMkLst>
            <pc:docMk/>
            <pc:sldMk cId="4177463451" sldId="266"/>
            <ac:spMk id="28" creationId="{D9332A2C-1538-AC4B-BC24-787427C4FEDD}"/>
          </ac:spMkLst>
        </pc:spChg>
        <pc:spChg chg="del">
          <ac:chgData name="linfangwang" userId="cf810336-ae3c-4a04-8760-c9a78218bd98" providerId="ADAL" clId="{7FD3C3D8-FEF2-ED47-96F3-4A787042C4BD}" dt="2021-07-27T04:49:38.254" v="289" actId="478"/>
          <ac:spMkLst>
            <pc:docMk/>
            <pc:sldMk cId="4177463451" sldId="266"/>
            <ac:spMk id="95" creationId="{0C0E00A2-8752-234D-A3AF-78066F3C514C}"/>
          </ac:spMkLst>
        </pc:spChg>
        <pc:grpChg chg="del">
          <ac:chgData name="linfangwang" userId="cf810336-ae3c-4a04-8760-c9a78218bd98" providerId="ADAL" clId="{7FD3C3D8-FEF2-ED47-96F3-4A787042C4BD}" dt="2021-07-27T04:49:38.254" v="289" actId="478"/>
          <ac:grpSpMkLst>
            <pc:docMk/>
            <pc:sldMk cId="4177463451" sldId="266"/>
            <ac:grpSpMk id="107" creationId="{3962EF3D-92F4-ED4C-A9BA-757EFEE36BC0}"/>
          </ac:grpSpMkLst>
        </pc:grpChg>
        <pc:cxnChg chg="del">
          <ac:chgData name="linfangwang" userId="cf810336-ae3c-4a04-8760-c9a78218bd98" providerId="ADAL" clId="{7FD3C3D8-FEF2-ED47-96F3-4A787042C4BD}" dt="2021-07-27T04:49:38.254" v="289" actId="478"/>
          <ac:cxnSpMkLst>
            <pc:docMk/>
            <pc:sldMk cId="4177463451" sldId="266"/>
            <ac:cxnSpMk id="27" creationId="{FA0EA1A0-DBFE-3941-80ED-DC0CF8202D6B}"/>
          </ac:cxnSpMkLst>
        </pc:cxnChg>
        <pc:cxnChg chg="del">
          <ac:chgData name="linfangwang" userId="cf810336-ae3c-4a04-8760-c9a78218bd98" providerId="ADAL" clId="{7FD3C3D8-FEF2-ED47-96F3-4A787042C4BD}" dt="2021-07-27T04:49:38.254" v="289" actId="478"/>
          <ac:cxnSpMkLst>
            <pc:docMk/>
            <pc:sldMk cId="4177463451" sldId="266"/>
            <ac:cxnSpMk id="105" creationId="{904924A1-739E-6944-A0A0-4CD1B082C018}"/>
          </ac:cxnSpMkLst>
        </pc:cxnChg>
      </pc:sldChg>
      <pc:sldChg chg="addSp delSp modSp add mod">
        <pc:chgData name="linfangwang" userId="cf810336-ae3c-4a04-8760-c9a78218bd98" providerId="ADAL" clId="{7FD3C3D8-FEF2-ED47-96F3-4A787042C4BD}" dt="2021-07-27T04:52:03.124" v="317" actId="478"/>
        <pc:sldMkLst>
          <pc:docMk/>
          <pc:sldMk cId="605123195" sldId="267"/>
        </pc:sldMkLst>
        <pc:spChg chg="mod">
          <ac:chgData name="linfangwang" userId="cf810336-ae3c-4a04-8760-c9a78218bd98" providerId="ADAL" clId="{7FD3C3D8-FEF2-ED47-96F3-4A787042C4BD}" dt="2021-07-27T04:51:01.609" v="302" actId="1076"/>
          <ac:spMkLst>
            <pc:docMk/>
            <pc:sldMk cId="605123195" sldId="267"/>
            <ac:spMk id="26" creationId="{1F9F4DE9-7AD8-3944-A54A-B506578E8155}"/>
          </ac:spMkLst>
        </pc:spChg>
        <pc:spChg chg="add mod">
          <ac:chgData name="linfangwang" userId="cf810336-ae3c-4a04-8760-c9a78218bd98" providerId="ADAL" clId="{7FD3C3D8-FEF2-ED47-96F3-4A787042C4BD}" dt="2021-07-27T04:51:59.156" v="315" actId="20577"/>
          <ac:spMkLst>
            <pc:docMk/>
            <pc:sldMk cId="605123195" sldId="267"/>
            <ac:spMk id="29" creationId="{12BCFF72-AAC1-2643-B6F7-115E10B11DC0}"/>
          </ac:spMkLst>
        </pc:spChg>
        <pc:spChg chg="add mod">
          <ac:chgData name="linfangwang" userId="cf810336-ae3c-4a04-8760-c9a78218bd98" providerId="ADAL" clId="{7FD3C3D8-FEF2-ED47-96F3-4A787042C4BD}" dt="2021-07-27T04:51:09.797" v="305" actId="1076"/>
          <ac:spMkLst>
            <pc:docMk/>
            <pc:sldMk cId="605123195" sldId="267"/>
            <ac:spMk id="30" creationId="{0FBB1D05-4F37-3D46-83BD-F36B66B706D4}"/>
          </ac:spMkLst>
        </pc:spChg>
        <pc:spChg chg="add del mod">
          <ac:chgData name="linfangwang" userId="cf810336-ae3c-4a04-8760-c9a78218bd98" providerId="ADAL" clId="{7FD3C3D8-FEF2-ED47-96F3-4A787042C4BD}" dt="2021-07-27T04:52:03.124" v="317" actId="478"/>
          <ac:spMkLst>
            <pc:docMk/>
            <pc:sldMk cId="605123195" sldId="267"/>
            <ac:spMk id="32" creationId="{F545A684-40B8-C94E-B0DA-E2ACF6188AD9}"/>
          </ac:spMkLst>
        </pc:spChg>
        <pc:spChg chg="del">
          <ac:chgData name="linfangwang" userId="cf810336-ae3c-4a04-8760-c9a78218bd98" providerId="ADAL" clId="{7FD3C3D8-FEF2-ED47-96F3-4A787042C4BD}" dt="2021-07-27T04:50:40.674" v="297" actId="478"/>
          <ac:spMkLst>
            <pc:docMk/>
            <pc:sldMk cId="605123195" sldId="267"/>
            <ac:spMk id="90" creationId="{0EAEC30F-3A83-B44E-AD6A-A1F8A03DAEEA}"/>
          </ac:spMkLst>
        </pc:spChg>
        <pc:spChg chg="mod">
          <ac:chgData name="linfangwang" userId="cf810336-ae3c-4a04-8760-c9a78218bd98" providerId="ADAL" clId="{7FD3C3D8-FEF2-ED47-96F3-4A787042C4BD}" dt="2021-07-27T04:50:45.254" v="299" actId="20577"/>
          <ac:spMkLst>
            <pc:docMk/>
            <pc:sldMk cId="605123195" sldId="267"/>
            <ac:spMk id="95" creationId="{0C0E00A2-8752-234D-A3AF-78066F3C514C}"/>
          </ac:spMkLst>
        </pc:spChg>
        <pc:spChg chg="mod">
          <ac:chgData name="linfangwang" userId="cf810336-ae3c-4a04-8760-c9a78218bd98" providerId="ADAL" clId="{7FD3C3D8-FEF2-ED47-96F3-4A787042C4BD}" dt="2021-07-27T04:50:08.839" v="294" actId="14100"/>
          <ac:spMkLst>
            <pc:docMk/>
            <pc:sldMk cId="605123195" sldId="267"/>
            <ac:spMk id="111" creationId="{4466DE47-AF1A-E54E-A436-F585D877C3C9}"/>
          </ac:spMkLst>
        </pc:spChg>
        <pc:cxnChg chg="add mod">
          <ac:chgData name="linfangwang" userId="cf810336-ae3c-4a04-8760-c9a78218bd98" providerId="ADAL" clId="{7FD3C3D8-FEF2-ED47-96F3-4A787042C4BD}" dt="2021-07-27T04:51:16.114" v="307" actId="1076"/>
          <ac:cxnSpMkLst>
            <pc:docMk/>
            <pc:sldMk cId="605123195" sldId="267"/>
            <ac:cxnSpMk id="31" creationId="{DE2CD0FA-7345-2940-8B43-F4DC4EBF5BA5}"/>
          </ac:cxnSpMkLst>
        </pc:cxnChg>
      </pc:sldChg>
      <pc:sldChg chg="delSp add mod">
        <pc:chgData name="linfangwang" userId="cf810336-ae3c-4a04-8760-c9a78218bd98" providerId="ADAL" clId="{7FD3C3D8-FEF2-ED47-96F3-4A787042C4BD}" dt="2021-07-27T04:51:55.701" v="313" actId="478"/>
        <pc:sldMkLst>
          <pc:docMk/>
          <pc:sldMk cId="2655349420" sldId="268"/>
        </pc:sldMkLst>
        <pc:spChg chg="del">
          <ac:chgData name="linfangwang" userId="cf810336-ae3c-4a04-8760-c9a78218bd98" providerId="ADAL" clId="{7FD3C3D8-FEF2-ED47-96F3-4A787042C4BD}" dt="2021-07-27T04:51:31.587" v="310" actId="478"/>
          <ac:spMkLst>
            <pc:docMk/>
            <pc:sldMk cId="2655349420" sldId="268"/>
            <ac:spMk id="26" creationId="{1F9F4DE9-7AD8-3944-A54A-B506578E8155}"/>
          </ac:spMkLst>
        </pc:spChg>
        <pc:spChg chg="del">
          <ac:chgData name="linfangwang" userId="cf810336-ae3c-4a04-8760-c9a78218bd98" providerId="ADAL" clId="{7FD3C3D8-FEF2-ED47-96F3-4A787042C4BD}" dt="2021-07-27T04:51:55.701" v="313" actId="478"/>
          <ac:spMkLst>
            <pc:docMk/>
            <pc:sldMk cId="2655349420" sldId="268"/>
            <ac:spMk id="29" creationId="{12BCFF72-AAC1-2643-B6F7-115E10B11DC0}"/>
          </ac:spMkLst>
        </pc:spChg>
        <pc:spChg chg="del">
          <ac:chgData name="linfangwang" userId="cf810336-ae3c-4a04-8760-c9a78218bd98" providerId="ADAL" clId="{7FD3C3D8-FEF2-ED47-96F3-4A787042C4BD}" dt="2021-07-27T04:51:31.587" v="310" actId="478"/>
          <ac:spMkLst>
            <pc:docMk/>
            <pc:sldMk cId="2655349420" sldId="268"/>
            <ac:spMk id="30" creationId="{0FBB1D05-4F37-3D46-83BD-F36B66B706D4}"/>
          </ac:spMkLst>
        </pc:spChg>
        <pc:cxnChg chg="del">
          <ac:chgData name="linfangwang" userId="cf810336-ae3c-4a04-8760-c9a78218bd98" providerId="ADAL" clId="{7FD3C3D8-FEF2-ED47-96F3-4A787042C4BD}" dt="2021-07-27T04:51:28.743" v="309" actId="478"/>
          <ac:cxnSpMkLst>
            <pc:docMk/>
            <pc:sldMk cId="2655349420" sldId="268"/>
            <ac:cxnSpMk id="27" creationId="{FA0EA1A0-DBFE-3941-80ED-DC0CF8202D6B}"/>
          </ac:cxnSpMkLst>
        </pc:cxnChg>
        <pc:cxnChg chg="del">
          <ac:chgData name="linfangwang" userId="cf810336-ae3c-4a04-8760-c9a78218bd98" providerId="ADAL" clId="{7FD3C3D8-FEF2-ED47-96F3-4A787042C4BD}" dt="2021-07-27T04:51:28.743" v="309" actId="478"/>
          <ac:cxnSpMkLst>
            <pc:docMk/>
            <pc:sldMk cId="2655349420" sldId="268"/>
            <ac:cxnSpMk id="31" creationId="{DE2CD0FA-7345-2940-8B43-F4DC4EBF5BA5}"/>
          </ac:cxnSpMkLst>
        </pc:cxnChg>
      </pc:sldChg>
      <pc:sldChg chg="addSp modSp add mod">
        <pc:chgData name="linfangwang" userId="cf810336-ae3c-4a04-8760-c9a78218bd98" providerId="ADAL" clId="{7FD3C3D8-FEF2-ED47-96F3-4A787042C4BD}" dt="2021-07-27T04:52:18.233" v="322" actId="1076"/>
        <pc:sldMkLst>
          <pc:docMk/>
          <pc:sldMk cId="529369691" sldId="269"/>
        </pc:sldMkLst>
        <pc:spChg chg="add mod">
          <ac:chgData name="linfangwang" userId="cf810336-ae3c-4a04-8760-c9a78218bd98" providerId="ADAL" clId="{7FD3C3D8-FEF2-ED47-96F3-4A787042C4BD}" dt="2021-07-27T04:52:18.233" v="322" actId="1076"/>
          <ac:spMkLst>
            <pc:docMk/>
            <pc:sldMk cId="529369691" sldId="269"/>
            <ac:spMk id="32" creationId="{0A1A3907-2BAC-A545-BFA8-99FA05B0F6B3}"/>
          </ac:spMkLst>
        </pc:spChg>
      </pc:sldChg>
      <pc:sldChg chg="add">
        <pc:chgData name="linfangwang" userId="cf810336-ae3c-4a04-8760-c9a78218bd98" providerId="ADAL" clId="{7FD3C3D8-FEF2-ED47-96F3-4A787042C4BD}" dt="2021-07-27T04:52:54.588" v="323"/>
        <pc:sldMkLst>
          <pc:docMk/>
          <pc:sldMk cId="1697113599" sldId="270"/>
        </pc:sldMkLst>
      </pc:sldChg>
      <pc:sldChg chg="addSp delSp modSp add mod">
        <pc:chgData name="linfangwang" userId="cf810336-ae3c-4a04-8760-c9a78218bd98" providerId="ADAL" clId="{7FD3C3D8-FEF2-ED47-96F3-4A787042C4BD}" dt="2021-07-27T05:40:14.718" v="722" actId="20577"/>
        <pc:sldMkLst>
          <pc:docMk/>
          <pc:sldMk cId="2833169832" sldId="271"/>
        </pc:sldMkLst>
        <pc:spChg chg="del">
          <ac:chgData name="linfangwang" userId="cf810336-ae3c-4a04-8760-c9a78218bd98" providerId="ADAL" clId="{7FD3C3D8-FEF2-ED47-96F3-4A787042C4BD}" dt="2021-07-27T04:53:35.775" v="325" actId="478"/>
          <ac:spMkLst>
            <pc:docMk/>
            <pc:sldMk cId="2833169832" sldId="271"/>
            <ac:spMk id="2" creationId="{E848444B-E615-5945-BF0A-02C1A8EBF44F}"/>
          </ac:spMkLst>
        </pc:spChg>
        <pc:spChg chg="add mod">
          <ac:chgData name="linfangwang" userId="cf810336-ae3c-4a04-8760-c9a78218bd98" providerId="ADAL" clId="{7FD3C3D8-FEF2-ED47-96F3-4A787042C4BD}" dt="2021-07-27T05:40:14.718" v="722" actId="20577"/>
          <ac:spMkLst>
            <pc:docMk/>
            <pc:sldMk cId="2833169832" sldId="271"/>
            <ac:spMk id="3" creationId="{15593359-0CE1-D543-9F15-81AFEFDF9503}"/>
          </ac:spMkLst>
        </pc:spChg>
        <pc:spChg chg="del">
          <ac:chgData name="linfangwang" userId="cf810336-ae3c-4a04-8760-c9a78218bd98" providerId="ADAL" clId="{7FD3C3D8-FEF2-ED47-96F3-4A787042C4BD}" dt="2021-07-27T04:53:39.211" v="326" actId="478"/>
          <ac:spMkLst>
            <pc:docMk/>
            <pc:sldMk cId="2833169832" sldId="271"/>
            <ac:spMk id="26" creationId="{1F9F4DE9-7AD8-3944-A54A-B506578E8155}"/>
          </ac:spMkLst>
        </pc:spChg>
        <pc:spChg chg="del">
          <ac:chgData name="linfangwang" userId="cf810336-ae3c-4a04-8760-c9a78218bd98" providerId="ADAL" clId="{7FD3C3D8-FEF2-ED47-96F3-4A787042C4BD}" dt="2021-07-27T04:53:35.775" v="325" actId="478"/>
          <ac:spMkLst>
            <pc:docMk/>
            <pc:sldMk cId="2833169832" sldId="271"/>
            <ac:spMk id="28" creationId="{D9332A2C-1538-AC4B-BC24-787427C4FEDD}"/>
          </ac:spMkLst>
        </pc:spChg>
        <pc:spChg chg="del">
          <ac:chgData name="linfangwang" userId="cf810336-ae3c-4a04-8760-c9a78218bd98" providerId="ADAL" clId="{7FD3C3D8-FEF2-ED47-96F3-4A787042C4BD}" dt="2021-07-27T04:53:35.775" v="325" actId="478"/>
          <ac:spMkLst>
            <pc:docMk/>
            <pc:sldMk cId="2833169832" sldId="271"/>
            <ac:spMk id="29" creationId="{12BCFF72-AAC1-2643-B6F7-115E10B11DC0}"/>
          </ac:spMkLst>
        </pc:spChg>
        <pc:spChg chg="del">
          <ac:chgData name="linfangwang" userId="cf810336-ae3c-4a04-8760-c9a78218bd98" providerId="ADAL" clId="{7FD3C3D8-FEF2-ED47-96F3-4A787042C4BD}" dt="2021-07-27T04:53:39.211" v="326" actId="478"/>
          <ac:spMkLst>
            <pc:docMk/>
            <pc:sldMk cId="2833169832" sldId="271"/>
            <ac:spMk id="30" creationId="{0FBB1D05-4F37-3D46-83BD-F36B66B706D4}"/>
          </ac:spMkLst>
        </pc:spChg>
        <pc:spChg chg="del">
          <ac:chgData name="linfangwang" userId="cf810336-ae3c-4a04-8760-c9a78218bd98" providerId="ADAL" clId="{7FD3C3D8-FEF2-ED47-96F3-4A787042C4BD}" dt="2021-07-27T04:53:39.211" v="326" actId="478"/>
          <ac:spMkLst>
            <pc:docMk/>
            <pc:sldMk cId="2833169832" sldId="271"/>
            <ac:spMk id="32" creationId="{0A1A3907-2BAC-A545-BFA8-99FA05B0F6B3}"/>
          </ac:spMkLst>
        </pc:spChg>
        <pc:spChg chg="add mod">
          <ac:chgData name="linfangwang" userId="cf810336-ae3c-4a04-8760-c9a78218bd98" providerId="ADAL" clId="{7FD3C3D8-FEF2-ED47-96F3-4A787042C4BD}" dt="2021-07-27T04:53:49.499" v="328"/>
          <ac:spMkLst>
            <pc:docMk/>
            <pc:sldMk cId="2833169832" sldId="271"/>
            <ac:spMk id="33" creationId="{0D017598-53C0-C147-916C-F80C7F5AECB3}"/>
          </ac:spMkLst>
        </pc:spChg>
        <pc:spChg chg="add mod">
          <ac:chgData name="linfangwang" userId="cf810336-ae3c-4a04-8760-c9a78218bd98" providerId="ADAL" clId="{7FD3C3D8-FEF2-ED47-96F3-4A787042C4BD}" dt="2021-07-27T04:53:49.499" v="328"/>
          <ac:spMkLst>
            <pc:docMk/>
            <pc:sldMk cId="2833169832" sldId="271"/>
            <ac:spMk id="34" creationId="{198EDAF0-5BE1-FC45-BA3A-4068844DA7EC}"/>
          </ac:spMkLst>
        </pc:spChg>
        <pc:spChg chg="add mod">
          <ac:chgData name="linfangwang" userId="cf810336-ae3c-4a04-8760-c9a78218bd98" providerId="ADAL" clId="{7FD3C3D8-FEF2-ED47-96F3-4A787042C4BD}" dt="2021-07-27T04:53:49.499" v="328"/>
          <ac:spMkLst>
            <pc:docMk/>
            <pc:sldMk cId="2833169832" sldId="271"/>
            <ac:spMk id="38" creationId="{4FF2FCD6-808C-3741-B806-3E7A771958B1}"/>
          </ac:spMkLst>
        </pc:spChg>
        <pc:spChg chg="add mod">
          <ac:chgData name="linfangwang" userId="cf810336-ae3c-4a04-8760-c9a78218bd98" providerId="ADAL" clId="{7FD3C3D8-FEF2-ED47-96F3-4A787042C4BD}" dt="2021-07-27T04:53:49.499" v="328"/>
          <ac:spMkLst>
            <pc:docMk/>
            <pc:sldMk cId="2833169832" sldId="271"/>
            <ac:spMk id="53" creationId="{CFDC3724-86E9-5940-8C47-607908A52736}"/>
          </ac:spMkLst>
        </pc:spChg>
        <pc:spChg chg="add mod">
          <ac:chgData name="linfangwang" userId="cf810336-ae3c-4a04-8760-c9a78218bd98" providerId="ADAL" clId="{7FD3C3D8-FEF2-ED47-96F3-4A787042C4BD}" dt="2021-07-27T04:53:49.499" v="328"/>
          <ac:spMkLst>
            <pc:docMk/>
            <pc:sldMk cId="2833169832" sldId="271"/>
            <ac:spMk id="55" creationId="{AC699C3F-2EE1-F146-93CF-E8BAB7AE16B0}"/>
          </ac:spMkLst>
        </pc:spChg>
        <pc:spChg chg="del">
          <ac:chgData name="linfangwang" userId="cf810336-ae3c-4a04-8760-c9a78218bd98" providerId="ADAL" clId="{7FD3C3D8-FEF2-ED47-96F3-4A787042C4BD}" dt="2021-07-27T04:53:39.211" v="326" actId="478"/>
          <ac:spMkLst>
            <pc:docMk/>
            <pc:sldMk cId="2833169832" sldId="271"/>
            <ac:spMk id="91" creationId="{BC15930F-8FAC-C04C-9180-21A55BECD582}"/>
          </ac:spMkLst>
        </pc:spChg>
        <pc:spChg chg="del">
          <ac:chgData name="linfangwang" userId="cf810336-ae3c-4a04-8760-c9a78218bd98" providerId="ADAL" clId="{7FD3C3D8-FEF2-ED47-96F3-4A787042C4BD}" dt="2021-07-27T04:53:39.211" v="326" actId="478"/>
          <ac:spMkLst>
            <pc:docMk/>
            <pc:sldMk cId="2833169832" sldId="271"/>
            <ac:spMk id="95" creationId="{0C0E00A2-8752-234D-A3AF-78066F3C514C}"/>
          </ac:spMkLst>
        </pc:spChg>
        <pc:spChg chg="del">
          <ac:chgData name="linfangwang" userId="cf810336-ae3c-4a04-8760-c9a78218bd98" providerId="ADAL" clId="{7FD3C3D8-FEF2-ED47-96F3-4A787042C4BD}" dt="2021-07-27T04:53:39.211" v="326" actId="478"/>
          <ac:spMkLst>
            <pc:docMk/>
            <pc:sldMk cId="2833169832" sldId="271"/>
            <ac:spMk id="111" creationId="{4466DE47-AF1A-E54E-A436-F585D877C3C9}"/>
          </ac:spMkLst>
        </pc:spChg>
        <pc:grpChg chg="add mod">
          <ac:chgData name="linfangwang" userId="cf810336-ae3c-4a04-8760-c9a78218bd98" providerId="ADAL" clId="{7FD3C3D8-FEF2-ED47-96F3-4A787042C4BD}" dt="2021-07-27T04:53:49.499" v="328"/>
          <ac:grpSpMkLst>
            <pc:docMk/>
            <pc:sldMk cId="2833169832" sldId="271"/>
            <ac:grpSpMk id="39" creationId="{EDEA075F-3262-F94B-B822-080708C913B3}"/>
          </ac:grpSpMkLst>
        </pc:grpChg>
        <pc:grpChg chg="add mod">
          <ac:chgData name="linfangwang" userId="cf810336-ae3c-4a04-8760-c9a78218bd98" providerId="ADAL" clId="{7FD3C3D8-FEF2-ED47-96F3-4A787042C4BD}" dt="2021-07-27T04:53:49.499" v="328"/>
          <ac:grpSpMkLst>
            <pc:docMk/>
            <pc:sldMk cId="2833169832" sldId="271"/>
            <ac:grpSpMk id="42" creationId="{1D41A47F-4A9F-9048-AAE1-F3CB74AAA5D1}"/>
          </ac:grpSpMkLst>
        </pc:grpChg>
        <pc:grpChg chg="add mod">
          <ac:chgData name="linfangwang" userId="cf810336-ae3c-4a04-8760-c9a78218bd98" providerId="ADAL" clId="{7FD3C3D8-FEF2-ED47-96F3-4A787042C4BD}" dt="2021-07-27T04:53:49.499" v="328"/>
          <ac:grpSpMkLst>
            <pc:docMk/>
            <pc:sldMk cId="2833169832" sldId="271"/>
            <ac:grpSpMk id="45" creationId="{E89F30E4-6423-7044-A54C-45683F4AFC3A}"/>
          </ac:grpSpMkLst>
        </pc:grpChg>
        <pc:grpChg chg="add mod">
          <ac:chgData name="linfangwang" userId="cf810336-ae3c-4a04-8760-c9a78218bd98" providerId="ADAL" clId="{7FD3C3D8-FEF2-ED47-96F3-4A787042C4BD}" dt="2021-07-27T04:53:49.499" v="328"/>
          <ac:grpSpMkLst>
            <pc:docMk/>
            <pc:sldMk cId="2833169832" sldId="271"/>
            <ac:grpSpMk id="49" creationId="{C6E4FDD9-7938-784B-928B-29C22CFCDABC}"/>
          </ac:grpSpMkLst>
        </pc:grpChg>
        <pc:grpChg chg="del">
          <ac:chgData name="linfangwang" userId="cf810336-ae3c-4a04-8760-c9a78218bd98" providerId="ADAL" clId="{7FD3C3D8-FEF2-ED47-96F3-4A787042C4BD}" dt="2021-07-27T04:53:39.211" v="326" actId="478"/>
          <ac:grpSpMkLst>
            <pc:docMk/>
            <pc:sldMk cId="2833169832" sldId="271"/>
            <ac:grpSpMk id="96" creationId="{E6923508-D617-E145-913B-938245A57C5A}"/>
          </ac:grpSpMkLst>
        </pc:grpChg>
        <pc:grpChg chg="del">
          <ac:chgData name="linfangwang" userId="cf810336-ae3c-4a04-8760-c9a78218bd98" providerId="ADAL" clId="{7FD3C3D8-FEF2-ED47-96F3-4A787042C4BD}" dt="2021-07-27T04:53:39.211" v="326" actId="478"/>
          <ac:grpSpMkLst>
            <pc:docMk/>
            <pc:sldMk cId="2833169832" sldId="271"/>
            <ac:grpSpMk id="99" creationId="{B4AED22D-0C8C-7E45-BE58-53B676342480}"/>
          </ac:grpSpMkLst>
        </pc:grpChg>
        <pc:grpChg chg="del">
          <ac:chgData name="linfangwang" userId="cf810336-ae3c-4a04-8760-c9a78218bd98" providerId="ADAL" clId="{7FD3C3D8-FEF2-ED47-96F3-4A787042C4BD}" dt="2021-07-27T04:53:39.211" v="326" actId="478"/>
          <ac:grpSpMkLst>
            <pc:docMk/>
            <pc:sldMk cId="2833169832" sldId="271"/>
            <ac:grpSpMk id="102" creationId="{48214B3B-DE25-7544-888D-DF62776C6728}"/>
          </ac:grpSpMkLst>
        </pc:grpChg>
        <pc:grpChg chg="del">
          <ac:chgData name="linfangwang" userId="cf810336-ae3c-4a04-8760-c9a78218bd98" providerId="ADAL" clId="{7FD3C3D8-FEF2-ED47-96F3-4A787042C4BD}" dt="2021-07-27T04:53:39.211" v="326" actId="478"/>
          <ac:grpSpMkLst>
            <pc:docMk/>
            <pc:sldMk cId="2833169832" sldId="271"/>
            <ac:grpSpMk id="107" creationId="{3962EF3D-92F4-ED4C-A9BA-757EFEE36BC0}"/>
          </ac:grpSpMkLst>
        </pc:grp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40" creationId="{206C3969-5C1E-4341-A997-8F9472135429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41" creationId="{CC3F606A-7166-734F-9FD7-6F776FB23DA3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43" creationId="{D0077A50-8385-3345-BB56-F46BBE352B12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44" creationId="{900E6BD6-0DB9-334C-AACC-EABD6B5E00F5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46" creationId="{9D6F54C8-482E-8B4B-B7B0-0A66F1876420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47" creationId="{D62665A0-F020-5049-B6E8-32C7357A23D1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50" creationId="{129FF576-DE2E-5D48-9435-2257AFED7631}"/>
          </ac:inkMkLst>
        </pc:inkChg>
        <pc:inkChg chg="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51" creationId="{F14029F6-3D87-744C-A52C-CD0043EF3598}"/>
          </ac:inkMkLst>
        </pc:inkChg>
        <pc:inkChg chg="add mod">
          <ac:chgData name="linfangwang" userId="cf810336-ae3c-4a04-8760-c9a78218bd98" providerId="ADAL" clId="{7FD3C3D8-FEF2-ED47-96F3-4A787042C4BD}" dt="2021-07-27T04:53:49.499" v="328"/>
          <ac:inkMkLst>
            <pc:docMk/>
            <pc:sldMk cId="2833169832" sldId="271"/>
            <ac:inkMk id="52" creationId="{9961C024-6649-6D4D-8D55-DADB691E7064}"/>
          </ac:inkMkLst>
        </pc:inkChg>
        <pc:inkChg chg="del">
          <ac:chgData name="linfangwang" userId="cf810336-ae3c-4a04-8760-c9a78218bd98" providerId="ADAL" clId="{7FD3C3D8-FEF2-ED47-96F3-4A787042C4BD}" dt="2021-07-27T04:53:39.211" v="326" actId="478"/>
          <ac:inkMkLst>
            <pc:docMk/>
            <pc:sldMk cId="2833169832" sldId="271"/>
            <ac:inkMk id="110" creationId="{8DA6D680-7109-924F-ADDD-C4F147569C47}"/>
          </ac:inkMkLst>
        </pc:inkChg>
        <pc:cxnChg chg="del">
          <ac:chgData name="linfangwang" userId="cf810336-ae3c-4a04-8760-c9a78218bd98" providerId="ADAL" clId="{7FD3C3D8-FEF2-ED47-96F3-4A787042C4BD}" dt="2021-07-27T04:53:39.211" v="326" actId="478"/>
          <ac:cxnSpMkLst>
            <pc:docMk/>
            <pc:sldMk cId="2833169832" sldId="271"/>
            <ac:cxnSpMk id="27" creationId="{FA0EA1A0-DBFE-3941-80ED-DC0CF8202D6B}"/>
          </ac:cxnSpMkLst>
        </pc:cxnChg>
        <pc:cxnChg chg="del">
          <ac:chgData name="linfangwang" userId="cf810336-ae3c-4a04-8760-c9a78218bd98" providerId="ADAL" clId="{7FD3C3D8-FEF2-ED47-96F3-4A787042C4BD}" dt="2021-07-27T04:53:39.211" v="326" actId="478"/>
          <ac:cxnSpMkLst>
            <pc:docMk/>
            <pc:sldMk cId="2833169832" sldId="271"/>
            <ac:cxnSpMk id="31" creationId="{DE2CD0FA-7345-2940-8B43-F4DC4EBF5BA5}"/>
          </ac:cxnSpMkLst>
        </pc:cxnChg>
        <pc:cxnChg chg="add mod">
          <ac:chgData name="linfangwang" userId="cf810336-ae3c-4a04-8760-c9a78218bd98" providerId="ADAL" clId="{7FD3C3D8-FEF2-ED47-96F3-4A787042C4BD}" dt="2021-07-27T04:53:49.499" v="328"/>
          <ac:cxnSpMkLst>
            <pc:docMk/>
            <pc:sldMk cId="2833169832" sldId="271"/>
            <ac:cxnSpMk id="35" creationId="{67FB3B35-0458-D049-BEF1-03251E5AE419}"/>
          </ac:cxnSpMkLst>
        </pc:cxnChg>
        <pc:cxnChg chg="add mod">
          <ac:chgData name="linfangwang" userId="cf810336-ae3c-4a04-8760-c9a78218bd98" providerId="ADAL" clId="{7FD3C3D8-FEF2-ED47-96F3-4A787042C4BD}" dt="2021-07-27T04:53:49.499" v="328"/>
          <ac:cxnSpMkLst>
            <pc:docMk/>
            <pc:sldMk cId="2833169832" sldId="271"/>
            <ac:cxnSpMk id="36" creationId="{1557EB49-196C-8445-8DF7-F6F6B691F19D}"/>
          </ac:cxnSpMkLst>
        </pc:cxnChg>
        <pc:cxnChg chg="add mod">
          <ac:chgData name="linfangwang" userId="cf810336-ae3c-4a04-8760-c9a78218bd98" providerId="ADAL" clId="{7FD3C3D8-FEF2-ED47-96F3-4A787042C4BD}" dt="2021-07-27T04:53:49.499" v="328"/>
          <ac:cxnSpMkLst>
            <pc:docMk/>
            <pc:sldMk cId="2833169832" sldId="271"/>
            <ac:cxnSpMk id="37" creationId="{4E73D94E-40FD-2A47-846C-11A7BC8CBAB7}"/>
          </ac:cxnSpMkLst>
        </pc:cxnChg>
        <pc:cxnChg chg="add mod">
          <ac:chgData name="linfangwang" userId="cf810336-ae3c-4a04-8760-c9a78218bd98" providerId="ADAL" clId="{7FD3C3D8-FEF2-ED47-96F3-4A787042C4BD}" dt="2021-07-27T04:53:49.499" v="328"/>
          <ac:cxnSpMkLst>
            <pc:docMk/>
            <pc:sldMk cId="2833169832" sldId="271"/>
            <ac:cxnSpMk id="48" creationId="{022A909E-106A-064A-862C-914A6DEE6A27}"/>
          </ac:cxnSpMkLst>
        </pc:cxnChg>
        <pc:cxnChg chg="add mod">
          <ac:chgData name="linfangwang" userId="cf810336-ae3c-4a04-8760-c9a78218bd98" providerId="ADAL" clId="{7FD3C3D8-FEF2-ED47-96F3-4A787042C4BD}" dt="2021-07-27T04:53:49.499" v="328"/>
          <ac:cxnSpMkLst>
            <pc:docMk/>
            <pc:sldMk cId="2833169832" sldId="271"/>
            <ac:cxnSpMk id="54" creationId="{186129D1-BD34-4E4B-A1DC-169BDB9F7FCC}"/>
          </ac:cxnSpMkLst>
        </pc:cxnChg>
        <pc:cxnChg chg="add mod">
          <ac:chgData name="linfangwang" userId="cf810336-ae3c-4a04-8760-c9a78218bd98" providerId="ADAL" clId="{7FD3C3D8-FEF2-ED47-96F3-4A787042C4BD}" dt="2021-07-27T04:53:49.499" v="328"/>
          <ac:cxnSpMkLst>
            <pc:docMk/>
            <pc:sldMk cId="2833169832" sldId="271"/>
            <ac:cxnSpMk id="56" creationId="{71CAC927-AF16-3148-9C61-6E1A3292BA76}"/>
          </ac:cxnSpMkLst>
        </pc:cxnChg>
        <pc:cxnChg chg="del">
          <ac:chgData name="linfangwang" userId="cf810336-ae3c-4a04-8760-c9a78218bd98" providerId="ADAL" clId="{7FD3C3D8-FEF2-ED47-96F3-4A787042C4BD}" dt="2021-07-27T04:53:39.211" v="326" actId="478"/>
          <ac:cxnSpMkLst>
            <pc:docMk/>
            <pc:sldMk cId="2833169832" sldId="271"/>
            <ac:cxnSpMk id="92" creationId="{A3A9CEBF-1786-4C4A-BA1A-6C4E933AA4F8}"/>
          </ac:cxnSpMkLst>
        </pc:cxnChg>
        <pc:cxnChg chg="del">
          <ac:chgData name="linfangwang" userId="cf810336-ae3c-4a04-8760-c9a78218bd98" providerId="ADAL" clId="{7FD3C3D8-FEF2-ED47-96F3-4A787042C4BD}" dt="2021-07-27T04:53:39.211" v="326" actId="478"/>
          <ac:cxnSpMkLst>
            <pc:docMk/>
            <pc:sldMk cId="2833169832" sldId="271"/>
            <ac:cxnSpMk id="93" creationId="{BE581EAD-FB1C-CD4C-A1BF-7191E3353E73}"/>
          </ac:cxnSpMkLst>
        </pc:cxnChg>
        <pc:cxnChg chg="del">
          <ac:chgData name="linfangwang" userId="cf810336-ae3c-4a04-8760-c9a78218bd98" providerId="ADAL" clId="{7FD3C3D8-FEF2-ED47-96F3-4A787042C4BD}" dt="2021-07-27T04:53:39.211" v="326" actId="478"/>
          <ac:cxnSpMkLst>
            <pc:docMk/>
            <pc:sldMk cId="2833169832" sldId="271"/>
            <ac:cxnSpMk id="94" creationId="{DDF4B326-C2DD-FB45-B60E-4B49CB704982}"/>
          </ac:cxnSpMkLst>
        </pc:cxnChg>
        <pc:cxnChg chg="del">
          <ac:chgData name="linfangwang" userId="cf810336-ae3c-4a04-8760-c9a78218bd98" providerId="ADAL" clId="{7FD3C3D8-FEF2-ED47-96F3-4A787042C4BD}" dt="2021-07-27T04:53:39.211" v="326" actId="478"/>
          <ac:cxnSpMkLst>
            <pc:docMk/>
            <pc:sldMk cId="2833169832" sldId="271"/>
            <ac:cxnSpMk id="105" creationId="{904924A1-739E-6944-A0A0-4CD1B082C018}"/>
          </ac:cxnSpMkLst>
        </pc:cxnChg>
        <pc:cxnChg chg="del">
          <ac:chgData name="linfangwang" userId="cf810336-ae3c-4a04-8760-c9a78218bd98" providerId="ADAL" clId="{7FD3C3D8-FEF2-ED47-96F3-4A787042C4BD}" dt="2021-07-27T04:53:40.973" v="327" actId="478"/>
          <ac:cxnSpMkLst>
            <pc:docMk/>
            <pc:sldMk cId="2833169832" sldId="271"/>
            <ac:cxnSpMk id="112" creationId="{0D2E4E1C-246E-1C4E-88C5-1CAD456AE9B4}"/>
          </ac:cxnSpMkLst>
        </pc:cxnChg>
      </pc:sldChg>
      <pc:sldChg chg="delSp modSp add mod">
        <pc:chgData name="linfangwang" userId="cf810336-ae3c-4a04-8760-c9a78218bd98" providerId="ADAL" clId="{7FD3C3D8-FEF2-ED47-96F3-4A787042C4BD}" dt="2021-07-28T17:14:16.144" v="798" actId="1076"/>
        <pc:sldMkLst>
          <pc:docMk/>
          <pc:sldMk cId="3616885679" sldId="272"/>
        </pc:sldMkLst>
        <pc:spChg chg="del">
          <ac:chgData name="linfangwang" userId="cf810336-ae3c-4a04-8760-c9a78218bd98" providerId="ADAL" clId="{7FD3C3D8-FEF2-ED47-96F3-4A787042C4BD}" dt="2021-07-28T17:14:07.741" v="796" actId="478"/>
          <ac:spMkLst>
            <pc:docMk/>
            <pc:sldMk cId="3616885679" sldId="272"/>
            <ac:spMk id="26" creationId="{1F9F4DE9-7AD8-3944-A54A-B506578E8155}"/>
          </ac:spMkLst>
        </pc:spChg>
        <pc:spChg chg="del">
          <ac:chgData name="linfangwang" userId="cf810336-ae3c-4a04-8760-c9a78218bd98" providerId="ADAL" clId="{7FD3C3D8-FEF2-ED47-96F3-4A787042C4BD}" dt="2021-07-28T17:14:11.458" v="797" actId="478"/>
          <ac:spMkLst>
            <pc:docMk/>
            <pc:sldMk cId="3616885679" sldId="272"/>
            <ac:spMk id="30" creationId="{0FBB1D05-4F37-3D46-83BD-F36B66B706D4}"/>
          </ac:spMkLst>
        </pc:spChg>
        <pc:spChg chg="mod">
          <ac:chgData name="linfangwang" userId="cf810336-ae3c-4a04-8760-c9a78218bd98" providerId="ADAL" clId="{7FD3C3D8-FEF2-ED47-96F3-4A787042C4BD}" dt="2021-07-28T17:14:16.144" v="798" actId="1076"/>
          <ac:spMkLst>
            <pc:docMk/>
            <pc:sldMk cId="3616885679" sldId="272"/>
            <ac:spMk id="91" creationId="{BC15930F-8FAC-C04C-9180-21A55BECD582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3:36:23.89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0.65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0.65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0.65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6.40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49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50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53:49.50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6.40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31.06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8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8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8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8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3:36:24.97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8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8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9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9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8:31.59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2.36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2.36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2.37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2.37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2.37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3:36:27.12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2.3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9.49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9:09.49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27.86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4633 24575,'0'-3'0,"0"-4"0,0-21 0,0 4 0,0-12 0,0-1 0,0-2 0,0-20 0,0 17 0,0-27 0,0 20 0,0-22 0,6 15 0,1-7 0,7 9 0,-1 0 0,1 0 0,-1 7 0,0-5 0,1 5 0,-1-7 0,-5 7 0,4-5 0,-5 5 0,7-7 0,-7 0 0,5-1 0,-4 1 0,6-8 0,-1 13 0,-5-12 0,3 14 0,-3-7 0,5 7 0,0 3 0,-1 6 0,-5 1 0,5-7 0,-5 4 0,6-4 0,0-1 0,0-2 0,0-7 0,-5 7 0,4-5 0,-5 13 0,0-14 0,4 14 0,-9-6 0,9 8 0,-4 0 0,0-1 0,4 1 0,-10 0 0,10-1 0,-10 1 0,11 0 0,-11-1 0,10 1 0,-10 0 0,10 0 0,-9-1 0,3 8 0,1-6 0,-5 5 0,10-6 0,-9-1 0,9 1 0,-10-8 0,11-1 0,-11-8 0,5 0 0,0 7 0,-5-5 0,10 5 0,-9-7 0,10-24 0,-4 10 0,6-21 0,1 16 0,-7 0 0,5 0 0,-5-10 0,1 8 0,4-8 0,-11 18 0,10 3 0,-10 15 0,9 2 0,-9 8 0,9 0 0,-10 6 0,10 2 0,-5 6 0,5 6 0,-5-4 0,3 9 0,-3-4 0,5 0 0,-6 5 0,5-5 0,-4 6 0,4 4 0,0-3 0,0 3 0,1 1 0,4-5 0,-3 9 0,4-4 0,0 5 0,-5 0 0,11 0 0,-11 0 0,10-5 0,-9 3 0,9-3 0,-4 5 0,6 0 0,-6 0 0,11 0 0,-9 0 0,10 0 0,-6 0 0,-1 0 0,1 0 0,0 0 0,-1 0 0,-5 0 0,5 0 0,-1 0 0,3 0 0,3 0 0,-10 0 0,4 0 0,-3 0 0,-1 5 0,4-4 0,-4 9 0,6-4 0,-6 5 0,4 0 0,-3 0 0,-1 0 0,4 0 0,-9-1 0,9 2 0,-9-2 0,3 1 0,-4-1 0,-1 0 0,0 0 0,6 1 0,-5-1 0,6 7 0,-6 0 0,0 6 0,6 6 0,-4-5 0,4 5 0,1 0 0,-5-4 0,10 10 0,-10-4 0,5 0 0,0 5 0,-4 2 0,9 1 0,-3 6 0,-1-8 0,6 8 0,-6-6 0,2 6 0,3 0 0,-4-6 0,6 6 0,-7-8 0,6 8 0,-6-6 0,7 6 0,-2-14 0,0 5 0,-1-12 0,1 5 0,-1-6 0,-1-1 0,1 1 0,0 0 0,-6-1 0,5-4 0,5 13 0,-2-16 0,3 17 0,-6-20 0,-10 4 0,9 1 0,-10-6 0,11 10 0,-11-9 0,11 4 0,-11-5 0,6 5 0,-2-4 0,-2 4 0,2-5 0,-4-1 0,-1 0 0,6 1 0,-5-1 0,5 1 0,-6-1 0,0-4 0,1 3 0,-1-3 0,0-1 0,0 4 0,1-3 0,-1 4 0,0 1 0,6-6 0,-5 4 0,5-3 0,-6 4 0,1 1 0,-1-6 0,6 5 0,0 0 0,1 2 0,-2-2 0,0 0 0,-3-4 0,4 4 0,0 1 0,-5-1 0,5 1 0,0 0 0,-5-1 0,11 1 0,-11 0 0,10 0 0,-9-1 0,4 1 0,0 0 0,-5-1 0,11 1 0,-11 0 0,5 0 0,0-1 0,-5 1 0,5-1 0,0 1 0,-5-1 0,10 1 0,-9 0 0,4-1 0,-1 1 0,-3 0 0,9 0 0,-9-1 0,4 1 0,-1 0 0,-3-1 0,9 6 0,-9-4 0,9 4 0,-9-6 0,9 7 0,-4-5 0,0 4 0,5-5 0,-5 5 0,6-4 0,-1 5 0,1-1 0,0-3 0,-1 3 0,1 1 0,6-4 0,-4 8 0,4-8 0,-7 4 0,1-1 0,0-3 0,0 3 0,6-4 0,-5-1 0,5 1 0,-6 5 0,0-5 0,-1 5 0,7-6 0,-4 1 0,4 0 0,-6-1 0,6 1 0,-5-1 0,5 1 0,0 0 0,-4 4 0,4-2 0,0 2 0,-5-4 0,12 6 0,-12-6 0,12 6 0,-5 0 0,6-4 0,17 15 0,-13-9 0,21 6 0,-23-3 0,6-3 0,0 0 0,10 9 0,-6-8 0,-2 8 0,-11-4 0,-6-7 0,1 5 0,5-4 0,-12 4 0,5 0 0,1 1 0,-5 6 0,4-5 0,3 12 0,-8-12 0,8 12 0,-9-13 0,2 12 0,-3-12 0,2 5 0,-6-6 0,3-1 0,-8 1 0,8 0 0,-8 0 0,3-6 0,0-1 0,-4 0 0,4-4 0,0 4 0,-4 0 0,10-3 0,-5 8 0,1-9 0,3 10 0,-4-10 0,12 10 0,-4-4 0,10 1 0,-4 4 0,0-5 0,5 7 0,-6-7 0,8 5 0,-7-9 0,4 9 0,-10-10 0,4 4 0,-6-5 0,6 0 0,-5 4 0,5-3 0,-12 3 0,5-5 0,-5 0 0,5-5 0,-5 4 0,5-9 0,-5 9 0,5-9 0,1 9 0,0-9 0,-1 4 0,1 0 0,6-3 0,-5 8 0,12-4 0,19 6 0,-4 1 0,12 0 0,-18-6 0,-8 4 0,1-9 0,-1 3 0,0 1 0,1-5 0,-1 10 0,0-9 0,1 9 0,-1-10 0,0 10 0,-6-9 0,5 9 0,-12-5 0,12 1 0,-12 3 0,12-9 0,-12 9 0,12-3 0,-12-1 0,5 5 0,0-10 0,2 10 0,0-10 0,5 10 0,-6-9 0,8 9 0,-1-10 0,0 5 0,1-1 0,-1-3 0,0 3 0,0-5 0,8 0 0,-6 0 0,30 0 0,-18 0 0,20 6 0,-17-4 0,0 4 0,1-6 0,-1 0 0,0 6 0,-7-5 0,5 5 0,-13 0 0,6-5 0,-8 5 0,-6-6 0,5 5 0,-5-3 0,-1 8 0,-6-9 0,7 14 0,-17-12 0,17 12 0,-13-9 0,4 5 0,1 1 0,-6-1 0,-1-1 0,-5 6 0,-1-4 0,1 4 0,-1-6 0,0 0 0,0 0 0,-4 6 0,-1-4 0,-5 9 0,0-9 0,0 3 0,0-4 0,0-1 0,0 0 0,0 0 0,0-12 0,0-5 0,0-12 0,0-1 0,0 14 0,0 14 0,0 5 0,0 22 0,0-22 0,0 15 0,0-17 0,0 5 0,0-6 0,0 0 0,0 1 0,0-10 0,0-7 0,0-18 0,0 6 0,0-9 0,0 16 0,0-9 0,0 8 0,0-9 0,0 9 0,0-8 0,0 9 0,0-9 0,0 3 0,0-5 0,0 5 0,0 2 0,0 5 0,0-4 0,4 7 0,1-2 0,5 9 0,0 0 0,6 0 0,-4 0 0,3 0 0,-5 0 0,1 0 0,4 0 0,-3 0 0,4 4 0,-6-3 0,0 4 0,1-5 0,4 0 0,3 0 0,4 0 0,7 5 0,-4-3 0,4 3 0,0 1 0,-5-5 0,12 5 0,-12-6 0,6 0 0,-1 0 0,-5 0 0,12 0 0,-12 0 0,5 0 0,-6 0 0,-1 0 0,1 0 0,-6 0 0,4 0 0,-9 0 0,4 0 0,-6 0 0,10 0 0,-7 0 0,7 0 0,-4 5 0,-4-4 0,3 4 0,-4-5 0,-1 0 0,0 0 0,0 0 0,1 0 0,-1 0 0,0 0 0,0 0 0,1 0 0,-1 0 0,0 0 0,6 0 0,1 0 0,0 0 0,4 0 0,-3 0 0,4 0 0,1 0 0,-1 0 0,1 0 0,0 0 0,6 0 0,-5 0 0,5 0 0,-6 0 0,-6 5 0,5-4 0,-11 3 0,10-4 0,-9 0 0,4 0 0,-6 0 0,0 0 0,0 0 0,1 0 0,-1 5 0,0-4 0,0 4 0,0-5 0,0 0 0,-5 0 0,-1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0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0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3:36:28.29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0:40.11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4633 24575,'0'-3'0,"0"-4"0,0-21 0,0 4 0,0-12 0,0-1 0,0-2 0,0-20 0,0 17 0,0-27 0,0 20 0,0-22 0,6 15 0,1-7 0,7 9 0,-1 0 0,1 0 0,-1 7 0,0-5 0,1 5 0,-1-7 0,-5 7 0,4-5 0,-5 5 0,7-7 0,-7 0 0,5-1 0,-4 1 0,6-8 0,-1 13 0,-5-12 0,3 14 0,-3-7 0,5 7 0,0 3 0,-1 6 0,-5 1 0,5-7 0,-5 4 0,6-4 0,0-1 0,0-2 0,0-7 0,-5 7 0,4-5 0,-5 13 0,0-14 0,4 14 0,-9-6 0,9 8 0,-4 0 0,0-1 0,4 1 0,-10 0 0,10-1 0,-10 1 0,11 0 0,-11-1 0,10 1 0,-10 0 0,10 0 0,-9-1 0,3 8 0,1-6 0,-5 5 0,10-6 0,-9-1 0,9 1 0,-10-8 0,11-1 0,-11-8 0,5 0 0,0 7 0,-5-5 0,10 5 0,-9-7 0,10-24 0,-4 10 0,6-21 0,1 16 0,-7 0 0,5 0 0,-5-10 0,1 8 0,4-8 0,-11 18 0,10 3 0,-10 15 0,9 2 0,-9 8 0,9 0 0,-10 6 0,10 2 0,-5 6 0,5 6 0,-5-4 0,3 9 0,-3-4 0,5 0 0,-6 5 0,5-5 0,-4 6 0,4 4 0,0-3 0,0 3 0,1 1 0,4-5 0,-3 9 0,4-4 0,0 5 0,-5 0 0,11 0 0,-11 0 0,10-5 0,-9 3 0,9-3 0,-4 5 0,6 0 0,-6 0 0,11 0 0,-9 0 0,10 0 0,-6 0 0,-1 0 0,1 0 0,0 0 0,-1 0 0,-5 0 0,5 0 0,-1 0 0,3 0 0,3 0 0,-10 0 0,4 0 0,-3 0 0,-1 5 0,4-4 0,-4 9 0,6-4 0,-6 5 0,4 0 0,-3 0 0,-1 0 0,4 0 0,-9-1 0,9 2 0,-9-2 0,3 1 0,-4-1 0,-1 0 0,0 0 0,6 1 0,-5-1 0,6 7 0,-6 0 0,0 6 0,6 6 0,-4-5 0,4 5 0,1 0 0,-5-4 0,10 10 0,-10-4 0,5 0 0,0 5 0,-4 2 0,9 1 0,-3 6 0,-1-8 0,6 8 0,-6-6 0,2 6 0,3 0 0,-4-6 0,6 6 0,-7-8 0,6 8 0,-6-6 0,7 6 0,-2-14 0,0 5 0,-1-12 0,1 5 0,-1-6 0,-1-1 0,1 1 0,0 0 0,-6-1 0,5-4 0,5 13 0,-2-16 0,3 17 0,-6-20 0,-10 4 0,9 1 0,-10-6 0,11 10 0,-11-9 0,11 4 0,-11-5 0,6 5 0,-2-4 0,-2 4 0,2-5 0,-4-1 0,-1 0 0,6 1 0,-5-1 0,5 1 0,-6-1 0,0-4 0,1 3 0,-1-3 0,0-1 0,0 4 0,1-3 0,-1 4 0,0 1 0,6-6 0,-5 4 0,5-3 0,-6 4 0,1 1 0,-1-6 0,6 5 0,0 0 0,1 2 0,-2-2 0,0 0 0,-3-4 0,4 4 0,0 1 0,-5-1 0,5 1 0,0 0 0,-5-1 0,11 1 0,-11 0 0,10 0 0,-9-1 0,4 1 0,0 0 0,-5-1 0,11 1 0,-11 0 0,5 0 0,0-1 0,-5 1 0,5-1 0,0 1 0,-5-1 0,10 1 0,-9 0 0,4-1 0,-1 1 0,-3 0 0,9 0 0,-9-1 0,4 1 0,-1 0 0,-3-1 0,9 6 0,-9-4 0,9 4 0,-9-6 0,9 7 0,-4-5 0,0 4 0,5-5 0,-5 5 0,6-4 0,-1 5 0,1-1 0,0-3 0,-1 3 0,1 1 0,6-4 0,-4 8 0,4-8 0,-7 4 0,1-1 0,0-3 0,0 3 0,6-4 0,-5-1 0,5 1 0,-6 5 0,0-5 0,-1 5 0,7-6 0,-4 1 0,4 0 0,-6-1 0,6 1 0,-5-1 0,5 1 0,0 0 0,-4 4 0,4-2 0,0 2 0,-5-4 0,12 6 0,-12-6 0,12 6 0,-5 0 0,6-4 0,17 15 0,-13-9 0,21 6 0,-23-3 0,6-3 0,0 0 0,10 9 0,-6-8 0,-2 8 0,-11-4 0,-6-7 0,1 5 0,5-4 0,-12 4 0,5 0 0,1 1 0,-5 6 0,4-5 0,3 12 0,-8-12 0,8 12 0,-9-13 0,2 12 0,-3-12 0,2 5 0,-6-6 0,3-1 0,-8 1 0,8 0 0,-8 0 0,3-6 0,0-1 0,-4 0 0,4-4 0,0 4 0,-4 0 0,10-3 0,-5 8 0,1-9 0,3 10 0,-4-10 0,12 10 0,-4-4 0,10 1 0,-4 4 0,0-5 0,5 7 0,-6-7 0,8 5 0,-7-9 0,4 9 0,-10-10 0,4 4 0,-6-5 0,6 0 0,-5 4 0,5-3 0,-12 3 0,5-5 0,-5 0 0,5-5 0,-5 4 0,5-9 0,-5 9 0,5-9 0,1 9 0,0-9 0,-1 4 0,1 0 0,6-3 0,-5 8 0,12-4 0,19 6 0,-4 1 0,12 0 0,-18-6 0,-8 4 0,1-9 0,-1 3 0,0 1 0,1-5 0,-1 10 0,0-9 0,1 9 0,-1-10 0,0 10 0,-6-9 0,5 9 0,-12-5 0,12 1 0,-12 3 0,12-9 0,-12 9 0,12-3 0,-12-1 0,5 5 0,0-10 0,2 10 0,0-10 0,5 10 0,-6-9 0,8 9 0,-1-10 0,0 5 0,1-1 0,-1-3 0,0 3 0,0-5 0,8 0 0,-6 0 0,30 0 0,-18 0 0,20 6 0,-17-4 0,0 4 0,1-6 0,-1 0 0,0 6 0,-7-5 0,5 5 0,-13 0 0,6-5 0,-8 5 0,-6-6 0,5 5 0,-5-3 0,-1 8 0,-6-9 0,7 14 0,-17-12 0,17 12 0,-13-9 0,4 5 0,1 1 0,-6-1 0,-1-1 0,-5 6 0,-1-4 0,1 4 0,-1-6 0,0 0 0,0 0 0,-4 6 0,-1-4 0,-5 9 0,0-9 0,0 3 0,0-4 0,0-1 0,0 0 0,0 0 0,0-12 0,0-5 0,0-12 0,0-1 0,0 14 0,0 14 0,0 5 0,0 22 0,0-22 0,0 15 0,0-17 0,0 5 0,0-6 0,0 0 0,0 1 0,0-10 0,0-7 0,0-18 0,0 6 0,0-9 0,0 16 0,0-9 0,0 8 0,0-9 0,0 9 0,0-8 0,0 9 0,0-9 0,0 3 0,0-5 0,0 5 0,0 2 0,0 5 0,0-4 0,4 7 0,1-2 0,5 9 0,0 0 0,6 0 0,-4 0 0,3 0 0,-5 0 0,1 0 0,4 0 0,-3 0 0,4 4 0,-6-3 0,0 4 0,1-5 0,4 0 0,3 0 0,4 0 0,7 5 0,-4-3 0,4 3 0,0 1 0,-5-5 0,12 5 0,-12-6 0,6 0 0,-1 0 0,-5 0 0,12 0 0,-12 0 0,5 0 0,-6 0 0,-1 0 0,1 0 0,-6 0 0,4 0 0,-9 0 0,4 0 0,-6 0 0,10 0 0,-7 0 0,7 0 0,-4 5 0,-4-4 0,3 4 0,-4-5 0,-1 0 0,0 0 0,0 0 0,1 0 0,-1 0 0,0 0 0,0 0 0,1 0 0,-1 0 0,0 0 0,6 0 0,1 0 0,0 0 0,4 0 0,-3 0 0,4 0 0,1 0 0,-1 0 0,1 0 0,0 0 0,6 0 0,-5 0 0,5 0 0,-6 0 0,-6 5 0,5-4 0,-11 3 0,10-4 0,-9 0 0,4 0 0,-6 0 0,0 0 0,0 0 0,1 0 0,-1 5 0,0-4 0,0 4 0,0-5 0,0 0 0,-5 0 0,-1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3:36:33.36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59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59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59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59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59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59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60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60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3:36:34.55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57.60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4633 24575,'0'-3'0,"0"-4"0,0-21 0,0 4 0,0-12 0,0-1 0,0-2 0,0-20 0,0 17 0,0-27 0,0 20 0,0-22 0,6 15 0,1-7 0,7 9 0,-1 0 0,1 0 0,-1 7 0,0-5 0,1 5 0,-1-7 0,-5 7 0,4-5 0,-5 5 0,7-7 0,-7 0 0,5-1 0,-4 1 0,6-8 0,-1 13 0,-5-12 0,3 14 0,-3-7 0,5 7 0,0 3 0,-1 6 0,-5 1 0,5-7 0,-5 4 0,6-4 0,0-1 0,0-2 0,0-7 0,-5 7 0,4-5 0,-5 13 0,0-14 0,4 14 0,-9-6 0,9 8 0,-4 0 0,0-1 0,4 1 0,-10 0 0,10-1 0,-10 1 0,11 0 0,-11-1 0,10 1 0,-10 0 0,10 0 0,-9-1 0,3 8 0,1-6 0,-5 5 0,10-6 0,-9-1 0,9 1 0,-10-8 0,11-1 0,-11-8 0,5 0 0,0 7 0,-5-5 0,10 5 0,-9-7 0,10-24 0,-4 10 0,6-21 0,1 16 0,-7 0 0,5 0 0,-5-10 0,1 8 0,4-8 0,-11 18 0,10 3 0,-10 15 0,9 2 0,-9 8 0,9 0 0,-10 6 0,10 2 0,-5 6 0,5 6 0,-5-4 0,3 9 0,-3-4 0,5 0 0,-6 5 0,5-5 0,-4 6 0,4 4 0,0-3 0,0 3 0,1 1 0,4-5 0,-3 9 0,4-4 0,0 5 0,-5 0 0,11 0 0,-11 0 0,10-5 0,-9 3 0,9-3 0,-4 5 0,6 0 0,-6 0 0,11 0 0,-9 0 0,10 0 0,-6 0 0,-1 0 0,1 0 0,0 0 0,-1 0 0,-5 0 0,5 0 0,-1 0 0,3 0 0,3 0 0,-10 0 0,4 0 0,-3 0 0,-1 5 0,4-4 0,-4 9 0,6-4 0,-6 5 0,4 0 0,-3 0 0,-1 0 0,4 0 0,-9-1 0,9 2 0,-9-2 0,3 1 0,-4-1 0,-1 0 0,0 0 0,6 1 0,-5-1 0,6 7 0,-6 0 0,0 6 0,6 6 0,-4-5 0,4 5 0,1 0 0,-5-4 0,10 10 0,-10-4 0,5 0 0,0 5 0,-4 2 0,9 1 0,-3 6 0,-1-8 0,6 8 0,-6-6 0,2 6 0,3 0 0,-4-6 0,6 6 0,-7-8 0,6 8 0,-6-6 0,7 6 0,-2-14 0,0 5 0,-1-12 0,1 5 0,-1-6 0,-1-1 0,1 1 0,0 0 0,-6-1 0,5-4 0,5 13 0,-2-16 0,3 17 0,-6-20 0,-10 4 0,9 1 0,-10-6 0,11 10 0,-11-9 0,11 4 0,-11-5 0,6 5 0,-2-4 0,-2 4 0,2-5 0,-4-1 0,-1 0 0,6 1 0,-5-1 0,5 1 0,-6-1 0,0-4 0,1 3 0,-1-3 0,0-1 0,0 4 0,1-3 0,-1 4 0,0 1 0,6-6 0,-5 4 0,5-3 0,-6 4 0,1 1 0,-1-6 0,6 5 0,0 0 0,1 2 0,-2-2 0,0 0 0,-3-4 0,4 4 0,0 1 0,-5-1 0,5 1 0,0 0 0,-5-1 0,11 1 0,-11 0 0,10 0 0,-9-1 0,4 1 0,0 0 0,-5-1 0,11 1 0,-11 0 0,5 0 0,0-1 0,-5 1 0,5-1 0,0 1 0,-5-1 0,10 1 0,-9 0 0,4-1 0,-1 1 0,-3 0 0,9 0 0,-9-1 0,4 1 0,-1 0 0,-3-1 0,9 6 0,-9-4 0,9 4 0,-9-6 0,9 7 0,-4-5 0,0 4 0,5-5 0,-5 5 0,6-4 0,-1 5 0,1-1 0,0-3 0,-1 3 0,1 1 0,6-4 0,-4 8 0,4-8 0,-7 4 0,1-1 0,0-3 0,0 3 0,6-4 0,-5-1 0,5 1 0,-6 5 0,0-5 0,-1 5 0,7-6 0,-4 1 0,4 0 0,-6-1 0,6 1 0,-5-1 0,5 1 0,0 0 0,-4 4 0,4-2 0,0 2 0,-5-4 0,12 6 0,-12-6 0,12 6 0,-5 0 0,6-4 0,17 15 0,-13-9 0,21 6 0,-23-3 0,6-3 0,0 0 0,10 9 0,-6-8 0,-2 8 0,-11-4 0,-6-7 0,1 5 0,5-4 0,-12 4 0,5 0 0,1 1 0,-5 6 0,4-5 0,3 12 0,-8-12 0,8 12 0,-9-13 0,2 12 0,-3-12 0,2 5 0,-6-6 0,3-1 0,-8 1 0,8 0 0,-8 0 0,3-6 0,0-1 0,-4 0 0,4-4 0,0 4 0,-4 0 0,10-3 0,-5 8 0,1-9 0,3 10 0,-4-10 0,12 10 0,-4-4 0,10 1 0,-4 4 0,0-5 0,5 7 0,-6-7 0,8 5 0,-7-9 0,4 9 0,-10-10 0,4 4 0,-6-5 0,6 0 0,-5 4 0,5-3 0,-12 3 0,5-5 0,-5 0 0,5-5 0,-5 4 0,5-9 0,-5 9 0,5-9 0,1 9 0,0-9 0,-1 4 0,1 0 0,6-3 0,-5 8 0,12-4 0,19 6 0,-4 1 0,12 0 0,-18-6 0,-8 4 0,1-9 0,-1 3 0,0 1 0,1-5 0,-1 10 0,0-9 0,1 9 0,-1-10 0,0 10 0,-6-9 0,5 9 0,-12-5 0,12 1 0,-12 3 0,12-9 0,-12 9 0,12-3 0,-12-1 0,5 5 0,0-10 0,2 10 0,0-10 0,5 10 0,-6-9 0,8 9 0,-1-10 0,0 5 0,1-1 0,-1-3 0,0 3 0,0-5 0,8 0 0,-6 0 0,30 0 0,-18 0 0,20 6 0,-17-4 0,0 4 0,1-6 0,-1 0 0,0 6 0,-7-5 0,5 5 0,-13 0 0,6-5 0,-8 5 0,-6-6 0,5 5 0,-5-3 0,-1 8 0,-6-9 0,7 14 0,-17-12 0,17 12 0,-13-9 0,4 5 0,1 1 0,-6-1 0,-1-1 0,-5 6 0,-1-4 0,1 4 0,-1-6 0,0 0 0,0 0 0,-4 6 0,-1-4 0,-5 9 0,0-9 0,0 3 0,0-4 0,0-1 0,0 0 0,0 0 0,0-12 0,0-5 0,0-12 0,0-1 0,0 14 0,0 14 0,0 5 0,0 22 0,0-22 0,0 15 0,0-17 0,0 5 0,0-6 0,0 0 0,0 1 0,0-10 0,0-7 0,0-18 0,0 6 0,0-9 0,0 16 0,0-9 0,0 8 0,0-9 0,0 9 0,0-8 0,0 9 0,0-9 0,0 3 0,0-5 0,0 5 0,0 2 0,0 5 0,0-4 0,4 7 0,1-2 0,5 9 0,0 0 0,6 0 0,-4 0 0,3 0 0,-5 0 0,1 0 0,4 0 0,-3 0 0,4 4 0,-6-3 0,0 4 0,1-5 0,4 0 0,3 0 0,4 0 0,7 5 0,-4-3 0,4 3 0,0 1 0,-5-5 0,12 5 0,-12-6 0,6 0 0,-1 0 0,-5 0 0,12 0 0,-12 0 0,5 0 0,-6 0 0,-1 0 0,1 0 0,-6 0 0,4 0 0,-9 0 0,4 0 0,-6 0 0,10 0 0,-7 0 0,7 0 0,-4 5 0,-4-4 0,3 4 0,-4-5 0,-1 0 0,0 0 0,0 0 0,1 0 0,-1 0 0,0 0 0,0 0 0,1 0 0,-1 0 0,0 0 0,6 0 0,1 0 0,0 0 0,4 0 0,-3 0 0,4 0 0,1 0 0,-1 0 0,1 0 0,0 0 0,6 0 0,-5 0 0,5 0 0,-6 0 0,-6 5 0,5-4 0,-11 3 0,10-4 0,-9 0 0,4 0 0,-6 0 0,0 0 0,0 0 0,1 0 0,-1 5 0,0-4 0,0 4 0,0-5 0,0 0 0,-5 0 0,-1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0.65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0.65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07:00.65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541 0 24575,'-7'6'0,"-3"-1"0,0 2 0,-5 0 0,-2 6 0,-2 1 0,1 3 0,-1 1 0,4-6 0,1 0 0,3-5 0,1 1 0,1-1 0,-3 3 0,3-4 0,-3 4 0,1-3 0,0 1 0,1 4 0,1-3 0,0 2 0,1 0 0,-1-1 0,0 2 0,1-2 0,-4 3 0,-1-2 0,-3 2 0,4-2 0,2 0 0,3-2 0,2 0 0,-1 0 0,-1-1 0,-1 3 0,0-1 0,-3 2 0,5-3 0,-2 0 0,4-4 0,-3 1 0,0-1 0,-4 3 0,-4 4 0,1 1 0,-1 5 0,5-5 0,1 1 0,3-7 0,0 0 0,2-1 0,1-2 0,0 2 0,1-1 0,1 1 0,-1-2 0,1-1 0,0-2 0,1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4641 24575,'21'-11'0,"1"1"0,1-6 0,6 3 0,2-10 0,7-3 0,10-9 0,-6-6 0,24-11 0,-16 15 0,-7 4 0,0-3 0,30-23 0,-2 2-441,-13 8 0,-3 4 441,-4 9 0,3-2 0,1 0 0,5-6-147,13 4 147,-3-10 0,-5 12 0,-9 2 0,0 1 0,1 1 0,-3 5 0,-5-5 876,3 7-876,-13 2 153,14-2-153,-14 8 0,13-7 0,-13 7 0,6-7 0,0 0 0,-6 1 0,13-2 0,-12 2 0,4 4 0,-6-2 0,-1 9 0,0-9 0,1 9 0,-1-10 0,-6 6 0,5-7 0,-6 1 0,8 0 0,-1-1 0,-7 1 0,6 5 0,-11-3 0,4 9 0,-7-8 0,-4 9 0,3-10 0,-10 11 0,11-11 0,-11 11 0,11-11 0,-5 5 0,6 0 0,-1-5 0,1 5 0,0-6 0,-1 0 0,1 1 0,0 4 0,-1-3 0,1 8 0,0-9 0,-6 10 0,4-4 0,-9 6 0,9-1 0,-9 0 0,3 0 0,-4 1 0,-1 5 0,0-5 0,0 5 0,1-1 0,-1-3 0,0 8 0,0-3 0,-5-1 0,4 4 0,-3-3 0,4 4 0,0-5 0,0 4 0,0-4 0,0 5 0,0-4 0,0 3 0,0-8 0,0 7 0,1-2 0,-1-1 0,0 4 0,0-8 0,0 8 0,1-8 0,-1 8 0,6-9 0,-5 9 0,11-9 0,-5 3 0,5-4 0,1 0 0,0 4 0,6-3 0,-5 3 0,12-5 0,-12 1 0,5-1 0,-6 1 0,0-1 0,-6 1 0,4 0 0,-9 1 0,9-1 0,-9 5 0,9-4 0,-4 3 0,0-3 0,4-2 0,-3-4 0,4 4 0,1-5 0,-6 7 0,4-2 0,-3 2 0,4-7 0,1 5 0,0-5 0,6 5 0,-5 1 0,5-1 0,-6 1 0,6-6 0,-5 4 0,5-5 0,-6 12 0,-6-4 0,4 4 0,-3-5 0,-1 1 0,4-2 0,-9 2 0,13-6 0,-6 4 0,3-9 0,-1 9 0,-3-5 0,11 6 0,-5-6 0,12 3 0,-12-2 0,12-2 0,-5 5 0,6-5 0,-6 1 0,5 3 0,-12-2 0,12 3 0,-12 2 0,5-1 0,0 0 0,-4 1 0,10-2 0,-10 2 0,10-1 0,-4 0 0,7-1 0,6 0 0,-4 1 0,4-1 0,-6-5 0,-1 4 0,0-9 0,0 3 0,-6 2 0,5-6 0,5 0 0,-8-1 0,13-4 0,-16 5 0,1 0 0,5-1 0,-5 1 0,-1 0 0,6 0 0,-12 6 0,12-5 0,-5 4 0,0-5 0,4-1 0,-10 2 0,10 4 0,-10-2 0,4 3 0,-6 0 0,-1-4 0,1 10 0,0-10 0,-6 10 0,4-4 0,-9 0 0,10 4 0,-10-10 0,10 10 0,-10-4 0,9-1 0,-9 6 0,9-6 0,-9 7 0,9-1 0,-10 1 0,11-2 0,-11 2 0,11-1 0,-5 0 0,0 0 0,4 0 0,-4-5 0,16-7 0,-1 4 0,2-8 0,-5 14 0,0-9 0,-4 9 0,10-5 0,-4 1 0,0 3 0,5-3 0,-5-1 0,6 4 0,-6-3 0,5 4 0,-6-4 0,1 4 0,-2-5 0,0 6 0,-4-4 0,4 3 0,-6-4 0,6 0 0,-5-1 0,5 0 0,-6-4 0,0 10 0,-1-10 0,7 9 0,-4-8 0,4 8 0,-7-9 0,1 10 0,0-10 0,-1 10 0,8-5 0,-6 0 0,15-1 0,-7 0 0,2 2 0,-5 4 0,1 0 0,-6 6 0,5-5 0,0 4 0,-4-4 0,4-1 0,0 6 0,-5-5 0,5 10 0,-6-9 0,0 9 0,-6-9 0,4 9 0,-9-3 0,9 4 0,-9 0 0,9 0 0,-9 0 0,9 0 0,-10 0 0,11 0 0,-11 0 0,11 0 0,-11 0 0,11 0 0,-5 0 0,0 0 0,4 0 0,-4 0 0,0 0 0,5 0 0,-5 0 0,5 0 0,-4 0 0,13 0 0,-11 0 0,7 0 0,-6 0 0,-4 5 0,1-4 0,3 4 0,-10-5 0,11 0 0,-11 5 0,5-4 0,0 3 0,-4 1 0,3 0 0,1 1 0,-4 3 0,9-3 0,-4 5 0,0 0 0,5 5 0,-5 2 0,0-1 0,4 4 0,-4-4 0,2 12 0,2-4 0,-3 4 0,0-6 0,-2-1 0,2 7 0,-6-4 0,6 4 0,-2-7 0,-3 8 0,4-6 0,-5 12 0,10 5 0,-6-2 0,7 9 0,-11-4 0,1 3 0,1 7 0,6 0 0,-5 1 0,4-1 0,-5 0 0,-1 0 0,1 9 0,6-7 0,-5 6 0,5-8 0,-7 0 0,1 0 0,4-7 0,-3 5 0,3-12 0,-5 4 0,0-6 0,-1-1 0,1 0 0,-1 1 0,1 7 0,0 1 0,0 1 0,0 5 0,0-5 0,1 7 0,-1 0 0,1-7 0,-2-3 0,1 1 0,0-6 0,5 6 0,-4-8 0,4 1 0,-5-1 0,-2-6 0,2 4 0,4-4 0,-3 0 0,3 5 0,1-5 0,-4 6 0,3-6 0,1 4 0,-5-4 0,11 6 0,-10 1 0,4-1 0,0 0 0,-5 1 0,5-1 0,-5 0 0,-1 1 0,1-1 0,-1 0 0,1 1 0,-1-1 0,1 8 0,-1-6 0,1 6 0,0-8 0,-1 0 0,0-6 0,1 5 0,-2-6 0,-4 1 0,4-2 0,-4 0 0,4-4 0,-4 10 0,3-10 0,-4 4 0,1 0 0,-2-5 0,0 6 0,1-8 0,5 17 0,1-12 0,-6 12 0,4-16 0,-9 0 0,9 0 0,-3 6 0,0-5 0,3 5 0,-4-6 0,1-1 0,3 1 0,-9 0 0,9-6 0,-9 4 0,8-9 0,-8 9 0,9-4 0,-9 0 0,9 5 0,-4-5 0,1 0 0,3 4 0,-4-3 0,5 4 0,-4-5 0,3 5 0,-4-5 0,5 6 0,1-1 0,-1-5 0,0 5 0,-1-11 0,1 11 0,-5-11 0,4 11 0,-4-11 0,5 5 0,-1-6 0,0 0 0,-4 1 0,3-1 0,-8 0 0,8 0 0,-8 1 0,8-1 0,-7 0 0,7-5 0,-8 4 0,8-8 0,-8-9 0,3 5 0,-4-10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3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24575,'43'82'0,"1"-1"0,-19-21 0,19 20 0,-1-6 0,-25-45 0,-9-11 0,10 5 0,-11-11 0,2-3 0,0 0 0,3 0 0,-1-1 0,4-2 0,-6 2 0,3-2 0,-5 1 0,4 2 0,-1-1 0,4 1 0,-1 1 0,-2-2 0,1 1 0,-4 0 0,1 4 0,-3 0 0,2 1 0,-4-5 0,1-4 0,-5-4 0,-4-4 0,-6-5 0,4 3 0,-2-1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1 336 24575,'0'-4'0,"0"-4"0,2-7 0,2-6 0,7-4 0,9-7 0,6 0 0,10-7 0,-5 6 0,3 3 0,-11 12 0,-1 4 0,-9 6 0,-2 3 0,-3-1 0,0 2 0,0-4 0,-1 3 0,-1-2 0,-1 3 0,-4 1 0,1 3 0,1-3 0,2 1 0,3-1 0,-1 0 0,-2 1 0,-3 2 0,-2-1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24575,'5'10'0,"6"3"0,2 1 0,7 6 0,3 0 0,1 1 0,6 0 0,-1-2 0,13 3 0,3-3 0,18 7 0,-9-8 0,-1 3 0,-18-7 0,-9 0 0,-7 1 0,-2 0 0,1 1 0,2 1 0,0 0 0,-2-2 0,0 0 0,-5-2 0,-2 0 0,0 1 0,0-1 0,1 5 0,1-5 0,-3 4 0,0-5 0,-2 2 0,1-3 0,-2 0 0,0-2 0,-3-1 0,-1-2 0,-1-3 0,-2 1 0,1-10 0,-3-2 0,-4-3 0,2 1 0,-2 7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6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1 533 24575,'10'-5'0,"2"-3"0,13-7 0,9-5 0,15-12 0,1 2 0,5-7 0,-18 7 0,-3 1 0,-16 10 0,-4 4 0,-6 5 0,-2 2 0,-1 0 0,2-1 0,-1-2 0,2-4 0,4-5 0,1-1 0,1 1 0,1-1 0,-5 8 0,3-3 0,-2 7 0,1-3 0,-2 4 0,0-2 0,3 0 0,-1-1 0,3-2 0,-5 4 0,-1 0 0,-2 1 0,-2 1 0,-1 2 0,0-1 0,-3 4 0,0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7T04:11:16.577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0 24575,'5'9'0,"1"2"0,3 2 0,0 0 0,5 5 0,0-2 0,10 5 0,-7-3 0,8 0 0,-10-3 0,1-2 0,-5-2 0,-4 1 0,3 0 0,0 1 0,13 9 0,-7-7 0,7 10 0,-11-7 0,3 1 0,-1-1 0,4 1 0,-2-3 0,-1 1 0,-2-4 0,-4-2 0,0-3 0,-2 0 0,1-3 0,-1 0 0,1 1 0,-1 2 0,1 0 0,2 1 0,5 1 0,1 1 0,3 2 0,2 0 0,-2 0 0,0-1 0,-3-3 0,-5-1 0,-7-6 0,-11-4 0,3 0 0,-4-1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958FF-8C65-8741-A07C-74D3321BE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FBD92-0A24-294B-9BA6-3A15F4331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7DEB9-A78D-CE4D-8DCD-E0FD39CE8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9383E-FE5D-6F43-B373-17F27D6D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56559-E246-5742-9897-40DA15AC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F48C-3F82-4645-8173-0FBFBD48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8A74C-7176-8343-AF1B-94A8DD08A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BC1AD-E18D-5647-A5FB-FFA6F8BF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E4BCB-D3CF-CD40-92E3-8F40B219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855C8-640F-0743-B6CE-AEAC316DC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7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45523-285C-9042-89A7-89E90D40E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F4A53E-E0E1-9E4D-9E3A-A1B0BD4AE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F244E-502A-E64E-85DE-9E212442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11F6E-3474-134D-B89E-C9F3A335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75719-2F91-0748-AAFB-F8E6F360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0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797CD-4A0D-834A-B601-85C0BF07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42220-18E0-2A4C-A463-EA5597749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9994A-6D88-1A4B-AC8F-DF8180867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B4F1D-999E-4846-8B00-94BD50BA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324BD-53F3-2D4B-ABC2-EA292CAC2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2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0998-FF96-7C43-A749-D11E34E14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1E91C-D858-DF41-ADFB-3171FA1FD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A42F5-DAF0-7441-8E92-F0B4C205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0EC87-F373-B149-87D5-C82F4281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FE198-AE2B-234A-8E43-431A121A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1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0AC7-2511-A940-9219-DB744D504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ADB6-70ED-9C4D-9F88-716FB4928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F983C-B4B8-3E4B-B348-426638770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51DD4-1794-2F46-954F-AD5E6FFD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129E4-3CF1-9441-AE63-4765CCCB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8B5C4-D808-EF4F-ACDA-F31D32F9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4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E0867-178C-BD49-94AB-348EB6C4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8F853-EB64-5543-93F1-95278A654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C3F01-8446-234E-BF3E-A7850CFE1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5BBACF-82AC-8943-8A89-07855B78F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280561-4046-8143-BC1F-9531968D7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CBB9B4-4AFF-6940-A416-219B3B1D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6A2EE-3BDE-C242-AFE0-DAB3FD9BB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0381FA-F54A-7B44-929C-B057CD07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5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2059-D4A7-D649-A4D4-E4510F2E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F3569-6176-3049-86F9-19E0DD5C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3EC80-0CF0-694E-9D17-19DBA3E2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BD7F7-F402-EF43-A1F3-4612E985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1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0FEEC9-C6F5-8542-9950-C16F8449F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E9361-1B46-684D-A4C4-4113E54C5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6F27F-9539-D249-B90C-5DEBF1FD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8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9B28-A9E2-9542-B60E-73702131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2AA78-BCAC-7D49-887A-0049C7CA9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38B60-00B6-7441-975C-32833B6E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D14E1-EDB3-D74C-B8B9-24402363F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A27E2-6565-634B-A78A-AADE0EF8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CACED-B994-8C46-9D62-930D6566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5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B7C58-DC11-ED42-8494-26E42EA7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ECB54B-D2DD-154E-AFD4-CF498F8E4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161CA-DC95-074C-86DB-1F6C2CE58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5B512-C40B-5D4B-9D25-63B66611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A307F-D4E9-E045-9D53-7D3348D2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AA41D-6325-DA4E-848C-571C96ED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2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4C5D7F-7C0A-1649-8D58-C71D7A5DB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455FD-0321-B34B-821A-5C34640DB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0F447-2CF2-D742-98ED-F6C66E5748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7B2B2-F20A-7A42-A813-3ED15AE53CF6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90BB-2D2F-084F-9D39-59B43A7D4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177C9-C157-C54C-8ECD-847A2C9FE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A15C2-6E7B-2444-B43C-7CD7BC26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81.xml"/><Relationship Id="rId18" Type="http://schemas.openxmlformats.org/officeDocument/2006/relationships/customXml" Target="../ink/ink84.xml"/><Relationship Id="rId3" Type="http://schemas.openxmlformats.org/officeDocument/2006/relationships/image" Target="../media/image20.png"/><Relationship Id="rId21" Type="http://schemas.openxmlformats.org/officeDocument/2006/relationships/image" Target="../media/image29.png"/><Relationship Id="rId7" Type="http://schemas.openxmlformats.org/officeDocument/2006/relationships/customXml" Target="../ink/ink78.xml"/><Relationship Id="rId12" Type="http://schemas.openxmlformats.org/officeDocument/2006/relationships/image" Target="../media/image7.png"/><Relationship Id="rId17" Type="http://schemas.openxmlformats.org/officeDocument/2006/relationships/customXml" Target="../ink/ink83.xml"/><Relationship Id="rId2" Type="http://schemas.openxmlformats.org/officeDocument/2006/relationships/image" Target="../media/image22.png"/><Relationship Id="rId16" Type="http://schemas.openxmlformats.org/officeDocument/2006/relationships/image" Target="../media/image9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80.xml"/><Relationship Id="rId5" Type="http://schemas.openxmlformats.org/officeDocument/2006/relationships/customXml" Target="../ink/ink77.xml"/><Relationship Id="rId15" Type="http://schemas.openxmlformats.org/officeDocument/2006/relationships/customXml" Target="../ink/ink82.xml"/><Relationship Id="rId23" Type="http://schemas.openxmlformats.org/officeDocument/2006/relationships/image" Target="../media/image30.png"/><Relationship Id="rId10" Type="http://schemas.openxmlformats.org/officeDocument/2006/relationships/image" Target="../media/image6.png"/><Relationship Id="rId19" Type="http://schemas.openxmlformats.org/officeDocument/2006/relationships/customXml" Target="../ink/ink85.xml"/><Relationship Id="rId4" Type="http://schemas.openxmlformats.org/officeDocument/2006/relationships/image" Target="../media/image3.png"/><Relationship Id="rId9" Type="http://schemas.openxmlformats.org/officeDocument/2006/relationships/customXml" Target="../ink/ink79.xml"/><Relationship Id="rId14" Type="http://schemas.openxmlformats.org/officeDocument/2006/relationships/image" Target="../media/image8.png"/><Relationship Id="rId22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88.xml"/><Relationship Id="rId13" Type="http://schemas.openxmlformats.org/officeDocument/2006/relationships/image" Target="../media/image8.png"/><Relationship Id="rId18" Type="http://schemas.openxmlformats.org/officeDocument/2006/relationships/customXml" Target="../ink/ink94.xml"/><Relationship Id="rId3" Type="http://schemas.openxmlformats.org/officeDocument/2006/relationships/image" Target="../media/image1.png"/><Relationship Id="rId21" Type="http://schemas.openxmlformats.org/officeDocument/2006/relationships/image" Target="../media/image30.png"/><Relationship Id="rId7" Type="http://schemas.openxmlformats.org/officeDocument/2006/relationships/image" Target="../media/image5.png"/><Relationship Id="rId12" Type="http://schemas.openxmlformats.org/officeDocument/2006/relationships/customXml" Target="../ink/ink90.xml"/><Relationship Id="rId17" Type="http://schemas.openxmlformats.org/officeDocument/2006/relationships/customXml" Target="../ink/ink93.xml"/><Relationship Id="rId2" Type="http://schemas.openxmlformats.org/officeDocument/2006/relationships/image" Target="../media/image20.png"/><Relationship Id="rId16" Type="http://schemas.openxmlformats.org/officeDocument/2006/relationships/customXml" Target="../ink/ink92.xml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7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89.xml"/><Relationship Id="rId19" Type="http://schemas.openxmlformats.org/officeDocument/2006/relationships/image" Target="../media/image12.png"/><Relationship Id="rId4" Type="http://schemas.openxmlformats.org/officeDocument/2006/relationships/customXml" Target="../ink/ink86.xml"/><Relationship Id="rId9" Type="http://schemas.openxmlformats.org/officeDocument/2006/relationships/image" Target="../media/image6.png"/><Relationship Id="rId14" Type="http://schemas.openxmlformats.org/officeDocument/2006/relationships/customXml" Target="../ink/ink9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97.xml"/><Relationship Id="rId13" Type="http://schemas.openxmlformats.org/officeDocument/2006/relationships/image" Target="../media/image8.png"/><Relationship Id="rId18" Type="http://schemas.openxmlformats.org/officeDocument/2006/relationships/customXml" Target="../ink/ink103.xml"/><Relationship Id="rId3" Type="http://schemas.openxmlformats.org/officeDocument/2006/relationships/image" Target="../media/image1.png"/><Relationship Id="rId21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customXml" Target="../ink/ink99.xml"/><Relationship Id="rId17" Type="http://schemas.openxmlformats.org/officeDocument/2006/relationships/customXml" Target="../ink/ink102.xml"/><Relationship Id="rId2" Type="http://schemas.openxmlformats.org/officeDocument/2006/relationships/image" Target="../media/image20.png"/><Relationship Id="rId16" Type="http://schemas.openxmlformats.org/officeDocument/2006/relationships/customXml" Target="../ink/ink101.xml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6.xml"/><Relationship Id="rId11" Type="http://schemas.openxmlformats.org/officeDocument/2006/relationships/image" Target="../media/image7.png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32.png"/><Relationship Id="rId10" Type="http://schemas.openxmlformats.org/officeDocument/2006/relationships/customXml" Target="../ink/ink98.xml"/><Relationship Id="rId19" Type="http://schemas.openxmlformats.org/officeDocument/2006/relationships/image" Target="../media/image12.png"/><Relationship Id="rId4" Type="http://schemas.openxmlformats.org/officeDocument/2006/relationships/customXml" Target="../ink/ink95.xml"/><Relationship Id="rId9" Type="http://schemas.openxmlformats.org/officeDocument/2006/relationships/image" Target="../media/image6.png"/><Relationship Id="rId14" Type="http://schemas.openxmlformats.org/officeDocument/2006/relationships/customXml" Target="../ink/ink100.xml"/><Relationship Id="rId22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6.xml"/><Relationship Id="rId13" Type="http://schemas.openxmlformats.org/officeDocument/2006/relationships/image" Target="../media/image8.png"/><Relationship Id="rId18" Type="http://schemas.openxmlformats.org/officeDocument/2006/relationships/customXml" Target="../ink/ink112.xml"/><Relationship Id="rId3" Type="http://schemas.openxmlformats.org/officeDocument/2006/relationships/image" Target="../media/image1.png"/><Relationship Id="rId21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customXml" Target="../ink/ink108.xml"/><Relationship Id="rId17" Type="http://schemas.openxmlformats.org/officeDocument/2006/relationships/customXml" Target="../ink/ink111.xml"/><Relationship Id="rId2" Type="http://schemas.openxmlformats.org/officeDocument/2006/relationships/image" Target="../media/image20.png"/><Relationship Id="rId16" Type="http://schemas.openxmlformats.org/officeDocument/2006/relationships/customXml" Target="../ink/ink110.xml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5.xml"/><Relationship Id="rId11" Type="http://schemas.openxmlformats.org/officeDocument/2006/relationships/image" Target="../media/image7.png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32.png"/><Relationship Id="rId10" Type="http://schemas.openxmlformats.org/officeDocument/2006/relationships/customXml" Target="../ink/ink107.xml"/><Relationship Id="rId19" Type="http://schemas.openxmlformats.org/officeDocument/2006/relationships/image" Target="../media/image12.png"/><Relationship Id="rId4" Type="http://schemas.openxmlformats.org/officeDocument/2006/relationships/customXml" Target="../ink/ink104.xml"/><Relationship Id="rId9" Type="http://schemas.openxmlformats.org/officeDocument/2006/relationships/image" Target="../media/image6.png"/><Relationship Id="rId14" Type="http://schemas.openxmlformats.org/officeDocument/2006/relationships/customXml" Target="../ink/ink109.xml"/><Relationship Id="rId22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5.xml"/><Relationship Id="rId13" Type="http://schemas.openxmlformats.org/officeDocument/2006/relationships/image" Target="../media/image8.png"/><Relationship Id="rId18" Type="http://schemas.openxmlformats.org/officeDocument/2006/relationships/customXml" Target="../ink/ink121.xml"/><Relationship Id="rId3" Type="http://schemas.openxmlformats.org/officeDocument/2006/relationships/image" Target="../media/image1.png"/><Relationship Id="rId21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customXml" Target="../ink/ink117.xml"/><Relationship Id="rId17" Type="http://schemas.openxmlformats.org/officeDocument/2006/relationships/customXml" Target="../ink/ink120.xml"/><Relationship Id="rId2" Type="http://schemas.openxmlformats.org/officeDocument/2006/relationships/image" Target="../media/image20.png"/><Relationship Id="rId16" Type="http://schemas.openxmlformats.org/officeDocument/2006/relationships/customXml" Target="../ink/ink119.xml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4.xml"/><Relationship Id="rId11" Type="http://schemas.openxmlformats.org/officeDocument/2006/relationships/image" Target="../media/image7.png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32.png"/><Relationship Id="rId10" Type="http://schemas.openxmlformats.org/officeDocument/2006/relationships/customXml" Target="../ink/ink116.xml"/><Relationship Id="rId19" Type="http://schemas.openxmlformats.org/officeDocument/2006/relationships/image" Target="../media/image12.png"/><Relationship Id="rId4" Type="http://schemas.openxmlformats.org/officeDocument/2006/relationships/customXml" Target="../ink/ink113.xml"/><Relationship Id="rId9" Type="http://schemas.openxmlformats.org/officeDocument/2006/relationships/image" Target="../media/image6.png"/><Relationship Id="rId14" Type="http://schemas.openxmlformats.org/officeDocument/2006/relationships/customXml" Target="../ink/ink118.xml"/><Relationship Id="rId22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4.xml"/><Relationship Id="rId13" Type="http://schemas.openxmlformats.org/officeDocument/2006/relationships/image" Target="../media/image8.png"/><Relationship Id="rId18" Type="http://schemas.openxmlformats.org/officeDocument/2006/relationships/customXml" Target="../ink/ink130.xml"/><Relationship Id="rId3" Type="http://schemas.openxmlformats.org/officeDocument/2006/relationships/image" Target="../media/image1.png"/><Relationship Id="rId21" Type="http://schemas.openxmlformats.org/officeDocument/2006/relationships/image" Target="../media/image30.png"/><Relationship Id="rId7" Type="http://schemas.openxmlformats.org/officeDocument/2006/relationships/image" Target="../media/image5.png"/><Relationship Id="rId12" Type="http://schemas.openxmlformats.org/officeDocument/2006/relationships/customXml" Target="../ink/ink126.xml"/><Relationship Id="rId17" Type="http://schemas.openxmlformats.org/officeDocument/2006/relationships/customXml" Target="../ink/ink129.xml"/><Relationship Id="rId2" Type="http://schemas.openxmlformats.org/officeDocument/2006/relationships/image" Target="../media/image20.png"/><Relationship Id="rId16" Type="http://schemas.openxmlformats.org/officeDocument/2006/relationships/customXml" Target="../ink/ink128.xml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3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125.xml"/><Relationship Id="rId19" Type="http://schemas.openxmlformats.org/officeDocument/2006/relationships/image" Target="../media/image12.png"/><Relationship Id="rId4" Type="http://schemas.openxmlformats.org/officeDocument/2006/relationships/customXml" Target="../ink/ink122.xml"/><Relationship Id="rId9" Type="http://schemas.openxmlformats.org/officeDocument/2006/relationships/image" Target="../media/image6.png"/><Relationship Id="rId14" Type="http://schemas.openxmlformats.org/officeDocument/2006/relationships/customXml" Target="../ink/ink127.xml"/><Relationship Id="rId22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135.xml"/><Relationship Id="rId18" Type="http://schemas.openxmlformats.org/officeDocument/2006/relationships/customXml" Target="../ink/ink138.xml"/><Relationship Id="rId3" Type="http://schemas.openxmlformats.org/officeDocument/2006/relationships/image" Target="../media/image20.png"/><Relationship Id="rId21" Type="http://schemas.openxmlformats.org/officeDocument/2006/relationships/image" Target="../media/image21.png"/><Relationship Id="rId7" Type="http://schemas.openxmlformats.org/officeDocument/2006/relationships/customXml" Target="../ink/ink132.xml"/><Relationship Id="rId12" Type="http://schemas.openxmlformats.org/officeDocument/2006/relationships/image" Target="../media/image7.png"/><Relationship Id="rId17" Type="http://schemas.openxmlformats.org/officeDocument/2006/relationships/customXml" Target="../ink/ink137.xml"/><Relationship Id="rId2" Type="http://schemas.openxmlformats.org/officeDocument/2006/relationships/image" Target="../media/image22.png"/><Relationship Id="rId16" Type="http://schemas.openxmlformats.org/officeDocument/2006/relationships/image" Target="../media/image9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134.xml"/><Relationship Id="rId5" Type="http://schemas.openxmlformats.org/officeDocument/2006/relationships/customXml" Target="../ink/ink131.xml"/><Relationship Id="rId15" Type="http://schemas.openxmlformats.org/officeDocument/2006/relationships/customXml" Target="../ink/ink136.xml"/><Relationship Id="rId10" Type="http://schemas.openxmlformats.org/officeDocument/2006/relationships/image" Target="../media/image6.png"/><Relationship Id="rId19" Type="http://schemas.openxmlformats.org/officeDocument/2006/relationships/customXml" Target="../ink/ink139.xml"/><Relationship Id="rId4" Type="http://schemas.openxmlformats.org/officeDocument/2006/relationships/image" Target="../media/image3.png"/><Relationship Id="rId9" Type="http://schemas.openxmlformats.org/officeDocument/2006/relationships/customXml" Target="../ink/ink133.xml"/><Relationship Id="rId14" Type="http://schemas.openxmlformats.org/officeDocument/2006/relationships/image" Target="../media/image8.png"/><Relationship Id="rId22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5.xml"/><Relationship Id="rId3" Type="http://schemas.openxmlformats.org/officeDocument/2006/relationships/image" Target="../media/image2.png"/><Relationship Id="rId7" Type="http://schemas.openxmlformats.org/officeDocument/2006/relationships/customXml" Target="../ink/ink2.xm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customXml" Target="../ink/ink3.xml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customXml" Target="../ink/ink15.xml"/><Relationship Id="rId7" Type="http://schemas.openxmlformats.org/officeDocument/2006/relationships/image" Target="../media/image4.png"/><Relationship Id="rId12" Type="http://schemas.openxmlformats.org/officeDocument/2006/relationships/customXml" Target="../ink/ink10.xml"/><Relationship Id="rId17" Type="http://schemas.openxmlformats.org/officeDocument/2006/relationships/image" Target="../media/image9.png"/><Relationship Id="rId2" Type="http://schemas.openxmlformats.org/officeDocument/2006/relationships/image" Target="../media/image10.png"/><Relationship Id="rId16" Type="http://schemas.openxmlformats.org/officeDocument/2006/relationships/customXml" Target="../ink/ink12.xml"/><Relationship Id="rId20" Type="http://schemas.openxmlformats.org/officeDocument/2006/relationships/customXml" Target="../ink/ink1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9.xml"/><Relationship Id="rId19" Type="http://schemas.openxmlformats.org/officeDocument/2006/relationships/customXml" Target="../ink/ink13.xml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customXml" Target="../ink/ink11.xml"/><Relationship Id="rId2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customXml" Target="../ink/ink24.xml"/><Relationship Id="rId7" Type="http://schemas.openxmlformats.org/officeDocument/2006/relationships/image" Target="../media/image4.png"/><Relationship Id="rId12" Type="http://schemas.openxmlformats.org/officeDocument/2006/relationships/customXml" Target="../ink/ink19.xml"/><Relationship Id="rId17" Type="http://schemas.openxmlformats.org/officeDocument/2006/relationships/image" Target="../media/image9.png"/><Relationship Id="rId2" Type="http://schemas.openxmlformats.org/officeDocument/2006/relationships/image" Target="../media/image10.png"/><Relationship Id="rId16" Type="http://schemas.openxmlformats.org/officeDocument/2006/relationships/customXml" Target="../ink/ink21.xml"/><Relationship Id="rId20" Type="http://schemas.openxmlformats.org/officeDocument/2006/relationships/customXml" Target="../ink/ink2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18.xml"/><Relationship Id="rId19" Type="http://schemas.openxmlformats.org/officeDocument/2006/relationships/customXml" Target="../ink/ink22.xml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customXml" Target="../ink/ink20.xml"/><Relationship Id="rId22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customXml" Target="../ink/ink33.xml"/><Relationship Id="rId7" Type="http://schemas.openxmlformats.org/officeDocument/2006/relationships/image" Target="../media/image4.png"/><Relationship Id="rId12" Type="http://schemas.openxmlformats.org/officeDocument/2006/relationships/customXml" Target="../ink/ink28.xml"/><Relationship Id="rId17" Type="http://schemas.openxmlformats.org/officeDocument/2006/relationships/image" Target="../media/image9.png"/><Relationship Id="rId2" Type="http://schemas.openxmlformats.org/officeDocument/2006/relationships/image" Target="../media/image13.png"/><Relationship Id="rId16" Type="http://schemas.openxmlformats.org/officeDocument/2006/relationships/customXml" Target="../ink/ink30.xml"/><Relationship Id="rId20" Type="http://schemas.openxmlformats.org/officeDocument/2006/relationships/customXml" Target="../ink/ink3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27.xml"/><Relationship Id="rId19" Type="http://schemas.openxmlformats.org/officeDocument/2006/relationships/customXml" Target="../ink/ink31.xml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customXml" Target="../ink/ink29.xml"/><Relationship Id="rId2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.xml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customXml" Target="../ink/ink42.xml"/><Relationship Id="rId7" Type="http://schemas.openxmlformats.org/officeDocument/2006/relationships/image" Target="../media/image4.png"/><Relationship Id="rId12" Type="http://schemas.openxmlformats.org/officeDocument/2006/relationships/customXml" Target="../ink/ink37.xml"/><Relationship Id="rId17" Type="http://schemas.openxmlformats.org/officeDocument/2006/relationships/image" Target="../media/image9.png"/><Relationship Id="rId2" Type="http://schemas.openxmlformats.org/officeDocument/2006/relationships/image" Target="../media/image13.png"/><Relationship Id="rId16" Type="http://schemas.openxmlformats.org/officeDocument/2006/relationships/customXml" Target="../ink/ink39.xml"/><Relationship Id="rId20" Type="http://schemas.openxmlformats.org/officeDocument/2006/relationships/customXml" Target="../ink/ink4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36.xml"/><Relationship Id="rId19" Type="http://schemas.openxmlformats.org/officeDocument/2006/relationships/customXml" Target="../ink/ink40.xml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customXml" Target="../ink/ink38.xml"/><Relationship Id="rId2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customXml" Target="../ink/ink47.xml"/><Relationship Id="rId26" Type="http://schemas.openxmlformats.org/officeDocument/2006/relationships/image" Target="../media/image12.png"/><Relationship Id="rId39" Type="http://schemas.openxmlformats.org/officeDocument/2006/relationships/image" Target="../media/image24.png"/><Relationship Id="rId21" Type="http://schemas.openxmlformats.org/officeDocument/2006/relationships/image" Target="../media/image9.png"/><Relationship Id="rId34" Type="http://schemas.openxmlformats.org/officeDocument/2006/relationships/customXml" Target="../ink/ink57.xml"/><Relationship Id="rId42" Type="http://schemas.openxmlformats.org/officeDocument/2006/relationships/image" Target="../media/image27.png"/><Relationship Id="rId7" Type="http://schemas.openxmlformats.org/officeDocument/2006/relationships/image" Target="../media/image1.png"/><Relationship Id="rId2" Type="http://schemas.openxmlformats.org/officeDocument/2006/relationships/image" Target="../media/image15.png"/><Relationship Id="rId16" Type="http://schemas.openxmlformats.org/officeDocument/2006/relationships/customXml" Target="../ink/ink46.xml"/><Relationship Id="rId20" Type="http://schemas.openxmlformats.org/officeDocument/2006/relationships/customXml" Target="../ink/ink48.xml"/><Relationship Id="rId29" Type="http://schemas.openxmlformats.org/officeDocument/2006/relationships/customXml" Target="../ink/ink52.xml"/><Relationship Id="rId41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4.png"/><Relationship Id="rId24" Type="http://schemas.openxmlformats.org/officeDocument/2006/relationships/customXml" Target="../ink/ink50.xml"/><Relationship Id="rId32" Type="http://schemas.openxmlformats.org/officeDocument/2006/relationships/customXml" Target="../ink/ink55.xml"/><Relationship Id="rId37" Type="http://schemas.openxmlformats.org/officeDocument/2006/relationships/customXml" Target="../ink/ink60.xml"/><Relationship Id="rId40" Type="http://schemas.openxmlformats.org/officeDocument/2006/relationships/image" Target="../media/image25.png"/><Relationship Id="rId5" Type="http://schemas.openxmlformats.org/officeDocument/2006/relationships/image" Target="../media/image18.png"/><Relationship Id="rId15" Type="http://schemas.openxmlformats.org/officeDocument/2006/relationships/image" Target="../media/image6.png"/><Relationship Id="rId23" Type="http://schemas.openxmlformats.org/officeDocument/2006/relationships/customXml" Target="../ink/ink49.xml"/><Relationship Id="rId28" Type="http://schemas.openxmlformats.org/officeDocument/2006/relationships/image" Target="../media/image23.png"/><Relationship Id="rId36" Type="http://schemas.openxmlformats.org/officeDocument/2006/relationships/customXml" Target="../ink/ink59.xml"/><Relationship Id="rId10" Type="http://schemas.openxmlformats.org/officeDocument/2006/relationships/customXml" Target="../ink/ink43.xml"/><Relationship Id="rId19" Type="http://schemas.openxmlformats.org/officeDocument/2006/relationships/image" Target="../media/image8.png"/><Relationship Id="rId31" Type="http://schemas.openxmlformats.org/officeDocument/2006/relationships/customXml" Target="../ink/ink54.xml"/><Relationship Id="rId4" Type="http://schemas.openxmlformats.org/officeDocument/2006/relationships/image" Target="../media/image17.png"/><Relationship Id="rId9" Type="http://schemas.openxmlformats.org/officeDocument/2006/relationships/image" Target="../media/image3.png"/><Relationship Id="rId14" Type="http://schemas.openxmlformats.org/officeDocument/2006/relationships/customXml" Target="../ink/ink45.xml"/><Relationship Id="rId22" Type="http://schemas.openxmlformats.org/officeDocument/2006/relationships/image" Target="../media/image21.png"/><Relationship Id="rId27" Type="http://schemas.openxmlformats.org/officeDocument/2006/relationships/image" Target="../media/image22.png"/><Relationship Id="rId30" Type="http://schemas.openxmlformats.org/officeDocument/2006/relationships/customXml" Target="../ink/ink53.xml"/><Relationship Id="rId35" Type="http://schemas.openxmlformats.org/officeDocument/2006/relationships/customXml" Target="../ink/ink58.xml"/><Relationship Id="rId43" Type="http://schemas.openxmlformats.org/officeDocument/2006/relationships/image" Target="../media/image28.png"/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12" Type="http://schemas.openxmlformats.org/officeDocument/2006/relationships/customXml" Target="../ink/ink44.xml"/><Relationship Id="rId17" Type="http://schemas.openxmlformats.org/officeDocument/2006/relationships/image" Target="../media/image7.png"/><Relationship Id="rId25" Type="http://schemas.openxmlformats.org/officeDocument/2006/relationships/customXml" Target="../ink/ink51.xml"/><Relationship Id="rId33" Type="http://schemas.openxmlformats.org/officeDocument/2006/relationships/customXml" Target="../ink/ink56.xml"/><Relationship Id="rId38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5.xml"/><Relationship Id="rId18" Type="http://schemas.openxmlformats.org/officeDocument/2006/relationships/customXml" Target="../ink/ink67.xml"/><Relationship Id="rId3" Type="http://schemas.openxmlformats.org/officeDocument/2006/relationships/image" Target="../media/image20.png"/><Relationship Id="rId21" Type="http://schemas.openxmlformats.org/officeDocument/2006/relationships/image" Target="../media/image12.png"/><Relationship Id="rId7" Type="http://schemas.openxmlformats.org/officeDocument/2006/relationships/customXml" Target="../ink/ink62.xml"/><Relationship Id="rId12" Type="http://schemas.openxmlformats.org/officeDocument/2006/relationships/image" Target="../media/image7.png"/><Relationship Id="rId17" Type="http://schemas.openxmlformats.org/officeDocument/2006/relationships/image" Target="../media/image21.png"/><Relationship Id="rId2" Type="http://schemas.openxmlformats.org/officeDocument/2006/relationships/image" Target="../media/image22.png"/><Relationship Id="rId16" Type="http://schemas.openxmlformats.org/officeDocument/2006/relationships/image" Target="../media/image9.png"/><Relationship Id="rId20" Type="http://schemas.openxmlformats.org/officeDocument/2006/relationships/customXml" Target="../ink/ink6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64.xml"/><Relationship Id="rId5" Type="http://schemas.openxmlformats.org/officeDocument/2006/relationships/customXml" Target="../ink/ink61.xml"/><Relationship Id="rId15" Type="http://schemas.openxmlformats.org/officeDocument/2006/relationships/customXml" Target="../ink/ink66.xml"/><Relationship Id="rId10" Type="http://schemas.openxmlformats.org/officeDocument/2006/relationships/image" Target="../media/image6.png"/><Relationship Id="rId19" Type="http://schemas.openxmlformats.org/officeDocument/2006/relationships/customXml" Target="../ink/ink68.xml"/><Relationship Id="rId4" Type="http://schemas.openxmlformats.org/officeDocument/2006/relationships/image" Target="../media/image23.png"/><Relationship Id="rId9" Type="http://schemas.openxmlformats.org/officeDocument/2006/relationships/customXml" Target="../ink/ink63.xml"/><Relationship Id="rId14" Type="http://schemas.openxmlformats.org/officeDocument/2006/relationships/image" Target="../media/image8.png"/><Relationship Id="rId22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2.xml"/><Relationship Id="rId13" Type="http://schemas.openxmlformats.org/officeDocument/2006/relationships/image" Target="../media/image8.png"/><Relationship Id="rId18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12" Type="http://schemas.openxmlformats.org/officeDocument/2006/relationships/customXml" Target="../ink/ink74.xml"/><Relationship Id="rId17" Type="http://schemas.openxmlformats.org/officeDocument/2006/relationships/image" Target="../media/image12.png"/><Relationship Id="rId2" Type="http://schemas.openxmlformats.org/officeDocument/2006/relationships/image" Target="../media/image22.png"/><Relationship Id="rId16" Type="http://schemas.openxmlformats.org/officeDocument/2006/relationships/customXml" Target="../ink/ink7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1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73.xml"/><Relationship Id="rId4" Type="http://schemas.openxmlformats.org/officeDocument/2006/relationships/customXml" Target="../ink/ink70.xml"/><Relationship Id="rId9" Type="http://schemas.openxmlformats.org/officeDocument/2006/relationships/image" Target="../media/image6.png"/><Relationship Id="rId14" Type="http://schemas.openxmlformats.org/officeDocument/2006/relationships/customXml" Target="../ink/ink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9400-F75F-7D40-B1B3-8C3612B89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An overview of Golden Section Search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6BBBE4-1050-194B-8EE6-B2491A599F29}"/>
              </a:ext>
            </a:extLst>
          </p:cNvPr>
          <p:cNvSpPr txBox="1"/>
          <p:nvPr/>
        </p:nvSpPr>
        <p:spPr>
          <a:xfrm>
            <a:off x="8383979" y="5367647"/>
            <a:ext cx="1454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Linfang Wang</a:t>
            </a:r>
          </a:p>
          <a:p>
            <a:r>
              <a:rPr lang="en-US"/>
              <a:t>July. 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6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/>
              <p:nvPr/>
            </p:nvSpPr>
            <p:spPr>
              <a:xfrm>
                <a:off x="2266709" y="4530102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709" y="4530102"/>
                <a:ext cx="186782" cy="276999"/>
              </a:xfrm>
              <a:prstGeom prst="rect">
                <a:avLst/>
              </a:prstGeom>
              <a:blipFill>
                <a:blip r:embed="rId2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3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66007" cy="276999"/>
              </a:xfrm>
              <a:prstGeom prst="rect">
                <a:avLst/>
              </a:prstGeom>
              <a:blipFill>
                <a:blip r:embed="rId4"/>
                <a:stretch>
                  <a:fillRect l="-21429" r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1292127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1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/>
              <p:nvPr/>
            </p:nvSpPr>
            <p:spPr>
              <a:xfrm>
                <a:off x="3855465" y="4537796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465" y="4537796"/>
                <a:ext cx="193258" cy="276999"/>
              </a:xfrm>
              <a:prstGeom prst="rect">
                <a:avLst/>
              </a:prstGeom>
              <a:blipFill>
                <a:blip r:embed="rId22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0EA1A0-DBFE-3941-80ED-DC0CF8202D6B}"/>
              </a:ext>
            </a:extLst>
          </p:cNvPr>
          <p:cNvCxnSpPr/>
          <p:nvPr/>
        </p:nvCxnSpPr>
        <p:spPr>
          <a:xfrm>
            <a:off x="3932486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/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2: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blipFill>
                <a:blip r:embed="rId23"/>
                <a:stretch>
                  <a:fillRect l="-11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064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2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2191755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0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/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2: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blipFill>
                <a:blip r:embed="rId21"/>
                <a:stretch>
                  <a:fillRect l="-11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34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2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2191755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0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/>
              <p:nvPr/>
            </p:nvSpPr>
            <p:spPr>
              <a:xfrm>
                <a:off x="3849482" y="4471203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482" y="4471203"/>
                <a:ext cx="166007" cy="276999"/>
              </a:xfrm>
              <a:prstGeom prst="rect">
                <a:avLst/>
              </a:prstGeom>
              <a:blipFill>
                <a:blip r:embed="rId21"/>
                <a:stretch>
                  <a:fillRect l="-21429" r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0EA1A0-DBFE-3941-80ED-DC0CF8202D6B}"/>
              </a:ext>
            </a:extLst>
          </p:cNvPr>
          <p:cNvCxnSpPr/>
          <p:nvPr/>
        </p:nvCxnSpPr>
        <p:spPr>
          <a:xfrm>
            <a:off x="3932486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/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2: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blipFill>
                <a:blip r:embed="rId22"/>
                <a:stretch>
                  <a:fillRect l="-11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/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3: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blipFill>
                <a:blip r:embed="rId23"/>
                <a:stretch>
                  <a:fillRect l="-1240" t="-3974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BB1D05-4F37-3D46-83BD-F36B66B706D4}"/>
                  </a:ext>
                </a:extLst>
              </p:cNvPr>
              <p:cNvSpPr txBox="1"/>
              <p:nvPr/>
            </p:nvSpPr>
            <p:spPr>
              <a:xfrm>
                <a:off x="4203579" y="4507074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BB1D05-4F37-3D46-83BD-F36B66B70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579" y="4507074"/>
                <a:ext cx="193258" cy="276999"/>
              </a:xfrm>
              <a:prstGeom prst="rect">
                <a:avLst/>
              </a:prstGeom>
              <a:blipFill>
                <a:blip r:embed="rId24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E2CD0FA-7345-2940-8B43-F4DC4EBF5BA5}"/>
              </a:ext>
            </a:extLst>
          </p:cNvPr>
          <p:cNvCxnSpPr/>
          <p:nvPr/>
        </p:nvCxnSpPr>
        <p:spPr>
          <a:xfrm>
            <a:off x="4300208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23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2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2191755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0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/>
              <p:nvPr/>
            </p:nvSpPr>
            <p:spPr>
              <a:xfrm>
                <a:off x="3849482" y="4471203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482" y="4471203"/>
                <a:ext cx="166007" cy="276999"/>
              </a:xfrm>
              <a:prstGeom prst="rect">
                <a:avLst/>
              </a:prstGeom>
              <a:blipFill>
                <a:blip r:embed="rId21"/>
                <a:stretch>
                  <a:fillRect l="-21429" r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0EA1A0-DBFE-3941-80ED-DC0CF8202D6B}"/>
              </a:ext>
            </a:extLst>
          </p:cNvPr>
          <p:cNvCxnSpPr/>
          <p:nvPr/>
        </p:nvCxnSpPr>
        <p:spPr>
          <a:xfrm>
            <a:off x="3932486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/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2: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blipFill>
                <a:blip r:embed="rId22"/>
                <a:stretch>
                  <a:fillRect l="-11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/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3: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blipFill>
                <a:blip r:embed="rId23"/>
                <a:stretch>
                  <a:fillRect l="-1240" t="-3974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BB1D05-4F37-3D46-83BD-F36B66B706D4}"/>
                  </a:ext>
                </a:extLst>
              </p:cNvPr>
              <p:cNvSpPr txBox="1"/>
              <p:nvPr/>
            </p:nvSpPr>
            <p:spPr>
              <a:xfrm>
                <a:off x="4203579" y="4507074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BB1D05-4F37-3D46-83BD-F36B66B70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579" y="4507074"/>
                <a:ext cx="193258" cy="276999"/>
              </a:xfrm>
              <a:prstGeom prst="rect">
                <a:avLst/>
              </a:prstGeom>
              <a:blipFill>
                <a:blip r:embed="rId24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E2CD0FA-7345-2940-8B43-F4DC4EBF5BA5}"/>
              </a:ext>
            </a:extLst>
          </p:cNvPr>
          <p:cNvCxnSpPr/>
          <p:nvPr/>
        </p:nvCxnSpPr>
        <p:spPr>
          <a:xfrm>
            <a:off x="4300208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A1A3907-2BAC-A545-BFA8-99FA05B0F6B3}"/>
              </a:ext>
            </a:extLst>
          </p:cNvPr>
          <p:cNvSpPr/>
          <p:nvPr/>
        </p:nvSpPr>
        <p:spPr>
          <a:xfrm>
            <a:off x="4313088" y="2295230"/>
            <a:ext cx="431472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69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2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2191755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0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/>
              <p:nvPr/>
            </p:nvSpPr>
            <p:spPr>
              <a:xfrm>
                <a:off x="3849482" y="4471203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F9F4DE9-7AD8-3944-A54A-B506578E8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482" y="4471203"/>
                <a:ext cx="166007" cy="276999"/>
              </a:xfrm>
              <a:prstGeom prst="rect">
                <a:avLst/>
              </a:prstGeom>
              <a:blipFill>
                <a:blip r:embed="rId21"/>
                <a:stretch>
                  <a:fillRect l="-21429" r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0EA1A0-DBFE-3941-80ED-DC0CF8202D6B}"/>
              </a:ext>
            </a:extLst>
          </p:cNvPr>
          <p:cNvCxnSpPr/>
          <p:nvPr/>
        </p:nvCxnSpPr>
        <p:spPr>
          <a:xfrm>
            <a:off x="3932486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/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2: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blipFill>
                <a:blip r:embed="rId22"/>
                <a:stretch>
                  <a:fillRect l="-11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/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3: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blipFill>
                <a:blip r:embed="rId23"/>
                <a:stretch>
                  <a:fillRect l="-1240" t="-3974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BB1D05-4F37-3D46-83BD-F36B66B706D4}"/>
                  </a:ext>
                </a:extLst>
              </p:cNvPr>
              <p:cNvSpPr txBox="1"/>
              <p:nvPr/>
            </p:nvSpPr>
            <p:spPr>
              <a:xfrm>
                <a:off x="4203579" y="4507074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BB1D05-4F37-3D46-83BD-F36B66B70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579" y="4507074"/>
                <a:ext cx="193258" cy="276999"/>
              </a:xfrm>
              <a:prstGeom prst="rect">
                <a:avLst/>
              </a:prstGeom>
              <a:blipFill>
                <a:blip r:embed="rId24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E2CD0FA-7345-2940-8B43-F4DC4EBF5BA5}"/>
              </a:ext>
            </a:extLst>
          </p:cNvPr>
          <p:cNvCxnSpPr/>
          <p:nvPr/>
        </p:nvCxnSpPr>
        <p:spPr>
          <a:xfrm>
            <a:off x="4300208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A1A3907-2BAC-A545-BFA8-99FA05B0F6B3}"/>
              </a:ext>
            </a:extLst>
          </p:cNvPr>
          <p:cNvSpPr/>
          <p:nvPr/>
        </p:nvSpPr>
        <p:spPr>
          <a:xfrm>
            <a:off x="4313088" y="2295230"/>
            <a:ext cx="431472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13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212634" y="4495267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634" y="4495267"/>
                <a:ext cx="182999" cy="276999"/>
              </a:xfrm>
              <a:prstGeom prst="rect">
                <a:avLst/>
              </a:prstGeom>
              <a:blipFill>
                <a:blip r:embed="rId2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2191755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0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0EA1A0-DBFE-3941-80ED-DC0CF8202D6B}"/>
              </a:ext>
            </a:extLst>
          </p:cNvPr>
          <p:cNvCxnSpPr/>
          <p:nvPr/>
        </p:nvCxnSpPr>
        <p:spPr>
          <a:xfrm>
            <a:off x="3932486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/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2: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332A2C-1538-AC4B-BC24-787427C4F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657" y="2490035"/>
                <a:ext cx="4429120" cy="923330"/>
              </a:xfrm>
              <a:prstGeom prst="rect">
                <a:avLst/>
              </a:prstGeom>
              <a:blipFill>
                <a:blip r:embed="rId21"/>
                <a:stretch>
                  <a:fillRect l="-1100" t="-3289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/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3:  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2BCFF72-AAC1-2643-B6F7-115E10B11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3614460"/>
                <a:ext cx="4429120" cy="923330"/>
              </a:xfrm>
              <a:prstGeom prst="rect">
                <a:avLst/>
              </a:prstGeom>
              <a:blipFill>
                <a:blip r:embed="rId22"/>
                <a:stretch>
                  <a:fillRect l="-1240" t="-3974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E2CD0FA-7345-2940-8B43-F4DC4EBF5BA5}"/>
              </a:ext>
            </a:extLst>
          </p:cNvPr>
          <p:cNvCxnSpPr/>
          <p:nvPr/>
        </p:nvCxnSpPr>
        <p:spPr>
          <a:xfrm>
            <a:off x="4300208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A1A3907-2BAC-A545-BFA8-99FA05B0F6B3}"/>
              </a:ext>
            </a:extLst>
          </p:cNvPr>
          <p:cNvSpPr/>
          <p:nvPr/>
        </p:nvSpPr>
        <p:spPr>
          <a:xfrm>
            <a:off x="4313088" y="2295230"/>
            <a:ext cx="431472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85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D017598-53C0-C147-916C-F80C7F5AECB3}"/>
                  </a:ext>
                </a:extLst>
              </p:cNvPr>
              <p:cNvSpPr txBox="1"/>
              <p:nvPr/>
            </p:nvSpPr>
            <p:spPr>
              <a:xfrm>
                <a:off x="2266709" y="4530102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D017598-53C0-C147-916C-F80C7F5AE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709" y="4530102"/>
                <a:ext cx="186782" cy="276999"/>
              </a:xfrm>
              <a:prstGeom prst="rect">
                <a:avLst/>
              </a:prstGeom>
              <a:blipFill>
                <a:blip r:embed="rId2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98EDAF0-5BE1-FC45-BA3A-4068844DA7EC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98EDAF0-5BE1-FC45-BA3A-4068844DA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3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7FB3B35-0458-D049-BEF1-03251E5AE419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557EB49-196C-8445-8DF7-F6F6B691F19D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73D94E-40FD-2A47-846C-11A7BC8CBAB7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FF2FCD6-808C-3741-B806-3E7A771958B1}"/>
                  </a:ext>
                </a:extLst>
              </p:cNvPr>
              <p:cNvSpPr txBox="1"/>
              <p:nvPr/>
            </p:nvSpPr>
            <p:spPr>
              <a:xfrm>
                <a:off x="3191061" y="4491126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FF2FCD6-808C-3741-B806-3E7A77195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61" y="4491126"/>
                <a:ext cx="166007" cy="276999"/>
              </a:xfrm>
              <a:prstGeom prst="rect">
                <a:avLst/>
              </a:prstGeom>
              <a:blipFill>
                <a:blip r:embed="rId4"/>
                <a:stretch>
                  <a:fillRect l="-21429" r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id="{EDEA075F-3262-F94B-B822-080708C913B3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206C3969-5C1E-4341-A997-8F9472135429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206C3969-5C1E-4341-A997-8F947213542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C3F606A-7166-734F-9FD7-6F776FB23DA3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C3F606A-7166-734F-9FD7-6F776FB23DA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D41A47F-4A9F-9048-AAE1-F3CB74AAA5D1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0077A50-8385-3345-BB56-F46BBE352B12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0077A50-8385-3345-BB56-F46BBE352B1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00E6BD6-0DB9-334C-AACC-EABD6B5E00F5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00E6BD6-0DB9-334C-AACC-EABD6B5E00F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89F30E4-6423-7044-A54C-45683F4AFC3A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D6F54C8-482E-8B4B-B7B0-0A66F1876420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D6F54C8-482E-8B4B-B7B0-0A66F187642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62665A0-F020-5049-B6E8-32C7357A23D1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62665A0-F020-5049-B6E8-32C7357A23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22A909E-106A-064A-862C-914A6DEE6A27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6E4FDD9-7938-784B-928B-29C22CFCDABC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129FF576-DE2E-5D48-9435-2257AFED7631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129FF576-DE2E-5D48-9435-2257AFED763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F14029F6-3D87-744C-A52C-CD0043EF3598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F14029F6-3D87-744C-A52C-CD0043EF359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9961C024-6649-6D4D-8D55-DADB691E7064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9961C024-6649-6D4D-8D55-DADB691E706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53" name="Rectangle 52">
            <a:extLst>
              <a:ext uri="{FF2B5EF4-FFF2-40B4-BE49-F238E27FC236}">
                <a16:creationId xmlns:a16="http://schemas.microsoft.com/office/drawing/2014/main" id="{CFDC3724-86E9-5940-8C47-607908A52736}"/>
              </a:ext>
            </a:extLst>
          </p:cNvPr>
          <p:cNvSpPr/>
          <p:nvPr/>
        </p:nvSpPr>
        <p:spPr>
          <a:xfrm>
            <a:off x="1076326" y="2295230"/>
            <a:ext cx="1292127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86129D1-BD34-4E4B-A1DC-169BDB9F7FCC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C699C3F-2EE1-F146-93CF-E8BAB7AE16B0}"/>
                  </a:ext>
                </a:extLst>
              </p:cNvPr>
              <p:cNvSpPr txBox="1"/>
              <p:nvPr/>
            </p:nvSpPr>
            <p:spPr>
              <a:xfrm>
                <a:off x="3855465" y="4537796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C699C3F-2EE1-F146-93CF-E8BAB7AE1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465" y="4537796"/>
                <a:ext cx="193258" cy="276999"/>
              </a:xfrm>
              <a:prstGeom prst="rect">
                <a:avLst/>
              </a:prstGeom>
              <a:blipFill>
                <a:blip r:embed="rId21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1CAC927-AF16-3148-9C61-6E1A3292BA76}"/>
              </a:ext>
            </a:extLst>
          </p:cNvPr>
          <p:cNvCxnSpPr/>
          <p:nvPr/>
        </p:nvCxnSpPr>
        <p:spPr>
          <a:xfrm>
            <a:off x="3932486" y="216636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593359-0CE1-D543-9F15-81AFEFDF9503}"/>
                  </a:ext>
                </a:extLst>
              </p:cNvPr>
              <p:cNvSpPr txBox="1"/>
              <p:nvPr/>
            </p:nvSpPr>
            <p:spPr>
              <a:xfrm>
                <a:off x="6096000" y="1243012"/>
                <a:ext cx="5876925" cy="31139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/>
                  <a:t>Let the length before evaluation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/>
                  <a:t>, in each iteration, the length becomes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/>
                  <a:t>.  </a:t>
                </a:r>
              </a:p>
              <a:p>
                <a:endParaRPr lang="en-US"/>
              </a:p>
              <a:p>
                <a:r>
                  <a:rPr lang="en-US"/>
                  <a:t>Assume there is in total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/>
                  <a:t> points, in each iteration, the number of points are reduced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/>
                  <a:t>. (Don’t consider rounding), let</a:t>
                </a:r>
              </a:p>
              <a:p>
                <a:endParaRPr lang="en-US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  →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_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</m:oMath>
                  </m:oMathPara>
                </a14:m>
                <a:endParaRPr lang="en-US"/>
              </a:p>
              <a:p>
                <a:endParaRPr lang="en-US"/>
              </a:p>
              <a:p>
                <a:r>
                  <a:rPr lang="en-US"/>
                  <a:t>    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593359-0CE1-D543-9F15-81AFEFDF9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243012"/>
                <a:ext cx="5876925" cy="3113994"/>
              </a:xfrm>
              <a:prstGeom prst="rect">
                <a:avLst/>
              </a:prstGeom>
              <a:blipFill>
                <a:blip r:embed="rId22"/>
                <a:stretch>
                  <a:fillRect l="-2386" t="-2544" r="-3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16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6999596-6264-FE45-9419-94E3273E57C0}"/>
              </a:ext>
            </a:extLst>
          </p:cNvPr>
          <p:cNvCxnSpPr/>
          <p:nvPr/>
        </p:nvCxnSpPr>
        <p:spPr>
          <a:xfrm>
            <a:off x="414338" y="3429000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757F19-3C5D-9A46-9444-F0773C223B18}"/>
                  </a:ext>
                </a:extLst>
              </p:cNvPr>
              <p:cNvSpPr txBox="1"/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757F19-3C5D-9A46-9444-F0773C22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blipFill>
                <a:blip r:embed="rId2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46C1DA-13E8-8344-8CB1-47BD99FB1BC4}"/>
                  </a:ext>
                </a:extLst>
              </p:cNvPr>
              <p:cNvSpPr txBox="1"/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46C1DA-13E8-8344-8CB1-47BD99FB1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blipFill>
                <a:blip r:embed="rId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D56C6A9-7A3F-B542-A49C-BF617BFDD7EA}"/>
              </a:ext>
            </a:extLst>
          </p:cNvPr>
          <p:cNvCxnSpPr/>
          <p:nvPr/>
        </p:nvCxnSpPr>
        <p:spPr>
          <a:xfrm>
            <a:off x="1132608" y="11103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A1D6BE-F665-D947-8550-2018B3C632A6}"/>
              </a:ext>
            </a:extLst>
          </p:cNvPr>
          <p:cNvCxnSpPr/>
          <p:nvPr/>
        </p:nvCxnSpPr>
        <p:spPr>
          <a:xfrm>
            <a:off x="4762870" y="13770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A9E8C8-982C-C04D-9E8D-DD7EF7AB5AF0}"/>
              </a:ext>
            </a:extLst>
          </p:cNvPr>
          <p:cNvCxnSpPr/>
          <p:nvPr/>
        </p:nvCxnSpPr>
        <p:spPr>
          <a:xfrm>
            <a:off x="2428010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D98C5B-4EB0-3749-A5FC-7029B7B080D4}"/>
                  </a:ext>
                </a:extLst>
              </p:cNvPr>
              <p:cNvSpPr txBox="1"/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D98C5B-4EB0-3749-A5FC-7029B7B08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blipFill>
                <a:blip r:embed="rId4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52E30A64-E458-E445-8720-659BE5106169}"/>
              </a:ext>
            </a:extLst>
          </p:cNvPr>
          <p:cNvGrpSpPr/>
          <p:nvPr/>
        </p:nvGrpSpPr>
        <p:grpSpPr>
          <a:xfrm>
            <a:off x="1071382" y="2977560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1B8FA55-B667-F44A-A4C8-A4995919EA9F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1B8FA55-B667-F44A-A4C8-A4995919EA9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0662FE3-B5BD-7548-AA77-496F8B15EC74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0662FE3-B5BD-7548-AA77-496F8B15EC7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FC5C6A6-FD3D-EC4B-977A-92103A513482}"/>
              </a:ext>
            </a:extLst>
          </p:cNvPr>
          <p:cNvGrpSpPr/>
          <p:nvPr/>
        </p:nvGrpSpPr>
        <p:grpSpPr>
          <a:xfrm>
            <a:off x="4682182" y="2984040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8532094-3FE0-3446-A9AD-DE3EB1F919E7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8532094-3FE0-3446-A9AD-DE3EB1F919E7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468CA74A-5EE1-5A48-A008-DC7FA5FC845B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468CA74A-5EE1-5A48-A008-DC7FA5FC845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1CAB34B-13AA-AC49-BE99-65AD08230FF8}"/>
              </a:ext>
            </a:extLst>
          </p:cNvPr>
          <p:cNvGrpSpPr/>
          <p:nvPr/>
        </p:nvGrpSpPr>
        <p:grpSpPr>
          <a:xfrm>
            <a:off x="2336716" y="2208240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415DBA73-C535-2F40-93DC-16B1479123FC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415DBA73-C535-2F40-93DC-16B1479123F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0E15A4E-E276-A148-AD94-2ED55CC75B1B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0E15A4E-E276-A148-AD94-2ED55CC75B1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CBDECA4-C21C-D546-B741-67E6A45A50D1}"/>
              </a:ext>
            </a:extLst>
          </p:cNvPr>
          <p:cNvSpPr txBox="1"/>
          <p:nvPr/>
        </p:nvSpPr>
        <p:spPr>
          <a:xfrm>
            <a:off x="6634314" y="3069100"/>
            <a:ext cx="48100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/>
              <a:t>Assume a unimodal function with global maximum </a:t>
            </a:r>
          </a:p>
        </p:txBody>
      </p:sp>
    </p:spTree>
    <p:extLst>
      <p:ext uri="{BB962C8B-B14F-4D97-AF65-F5344CB8AC3E}">
        <p14:creationId xmlns:p14="http://schemas.microsoft.com/office/powerpoint/2010/main" val="66800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/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/>
                  <a:t>If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blipFill>
                <a:blip r:embed="rId2"/>
                <a:stretch>
                  <a:fillRect l="-9055" t="-28261" r="-59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13DC553-73F4-2748-B6DD-F2B080FE00AF}"/>
              </a:ext>
            </a:extLst>
          </p:cNvPr>
          <p:cNvCxnSpPr/>
          <p:nvPr/>
        </p:nvCxnSpPr>
        <p:spPr>
          <a:xfrm>
            <a:off x="414338" y="3429000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87C7B31-3DA5-BE44-B015-74082634A08A}"/>
                  </a:ext>
                </a:extLst>
              </p:cNvPr>
              <p:cNvSpPr txBox="1"/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87C7B31-3DA5-BE44-B015-74082634A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A2EB90D-7D33-A140-887E-B0B70EF7BF11}"/>
                  </a:ext>
                </a:extLst>
              </p:cNvPr>
              <p:cNvSpPr txBox="1"/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A2EB90D-7D33-A140-887E-B0B70EF7B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7EEB91E-9F56-A348-856C-CEA06691DA71}"/>
              </a:ext>
            </a:extLst>
          </p:cNvPr>
          <p:cNvCxnSpPr/>
          <p:nvPr/>
        </p:nvCxnSpPr>
        <p:spPr>
          <a:xfrm>
            <a:off x="1132608" y="11103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C66F060-3E57-7848-BC2F-CF36C38DBFCB}"/>
              </a:ext>
            </a:extLst>
          </p:cNvPr>
          <p:cNvCxnSpPr/>
          <p:nvPr/>
        </p:nvCxnSpPr>
        <p:spPr>
          <a:xfrm>
            <a:off x="4762870" y="13770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C7E822B-4FF9-CC4A-B9B5-00297D56EDA5}"/>
              </a:ext>
            </a:extLst>
          </p:cNvPr>
          <p:cNvCxnSpPr/>
          <p:nvPr/>
        </p:nvCxnSpPr>
        <p:spPr>
          <a:xfrm>
            <a:off x="2428010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ACADFE1-3795-644F-9F8F-EDD3A70870CF}"/>
                  </a:ext>
                </a:extLst>
              </p:cNvPr>
              <p:cNvSpPr txBox="1"/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ACADFE1-3795-644F-9F8F-EDD3A7087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blipFill>
                <a:blip r:embed="rId5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70A4C71B-D192-4145-865E-88168DA5F84D}"/>
              </a:ext>
            </a:extLst>
          </p:cNvPr>
          <p:cNvGrpSpPr/>
          <p:nvPr/>
        </p:nvGrpSpPr>
        <p:grpSpPr>
          <a:xfrm>
            <a:off x="1071382" y="2977560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A2C11EA-3D73-9740-9FD5-F983E6980320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A2C11EA-3D73-9740-9FD5-F983E698032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36D479A-21AC-4549-9B82-C6371E562048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36D479A-21AC-4549-9B82-C6371E56204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662BE1F-B89E-7940-A790-5A46821CC46A}"/>
              </a:ext>
            </a:extLst>
          </p:cNvPr>
          <p:cNvGrpSpPr/>
          <p:nvPr/>
        </p:nvGrpSpPr>
        <p:grpSpPr>
          <a:xfrm>
            <a:off x="4682182" y="2984040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44227CA-2F55-9542-945A-CE09035F4C1C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44227CA-2F55-9542-945A-CE09035F4C1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204830F-FE17-2F4A-BFB2-6DAFC80B3552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204830F-FE17-2F4A-BFB2-6DAFC80B355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E74AD59-1E19-3F43-A8DC-D016A01C7E6A}"/>
              </a:ext>
            </a:extLst>
          </p:cNvPr>
          <p:cNvGrpSpPr/>
          <p:nvPr/>
        </p:nvGrpSpPr>
        <p:grpSpPr>
          <a:xfrm>
            <a:off x="2336716" y="2208240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C3FD02B7-3A21-1745-B04B-89589863807C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C3FD02B7-3A21-1745-B04B-89589863807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24E62BC-7211-B542-9D60-D1EBBCDBA5DC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24E62BC-7211-B542-9D60-D1EBBCDBA5D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778B649-F054-1643-9204-1C9E0A3AA283}"/>
              </a:ext>
            </a:extLst>
          </p:cNvPr>
          <p:cNvCxnSpPr/>
          <p:nvPr/>
        </p:nvCxnSpPr>
        <p:spPr>
          <a:xfrm>
            <a:off x="3320469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0E9D5A2-7EFD-104F-BE54-531C29D41DCD}"/>
                  </a:ext>
                </a:extLst>
              </p:cNvPr>
              <p:cNvSpPr txBox="1"/>
              <p:nvPr/>
            </p:nvSpPr>
            <p:spPr>
              <a:xfrm>
                <a:off x="3227078" y="3429000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0E9D5A2-7EFD-104F-BE54-531C29D41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078" y="3429000"/>
                <a:ext cx="193258" cy="276999"/>
              </a:xfrm>
              <a:prstGeom prst="rect">
                <a:avLst/>
              </a:prstGeom>
              <a:blipFill>
                <a:blip r:embed="rId18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>
            <a:extLst>
              <a:ext uri="{FF2B5EF4-FFF2-40B4-BE49-F238E27FC236}">
                <a16:creationId xmlns:a16="http://schemas.microsoft.com/office/drawing/2014/main" id="{D87F19B6-6F29-5848-9F9A-18C2B7C46CB4}"/>
              </a:ext>
            </a:extLst>
          </p:cNvPr>
          <p:cNvGrpSpPr/>
          <p:nvPr/>
        </p:nvGrpSpPr>
        <p:grpSpPr>
          <a:xfrm>
            <a:off x="3229175" y="1665308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80E5607-52E8-3A4C-AEC4-703C9D6FCC8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80E5607-52E8-3A4C-AEC4-703C9D6FCC8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397B2CB3-FD0E-9242-B6A7-3D295F6BA30E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397B2CB3-FD0E-9242-B6A7-3D295F6BA30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F18C4A9C-D5B8-964B-BF6A-91331AEFDD52}"/>
                  </a:ext>
                </a:extLst>
              </p14:cNvPr>
              <p14:cNvContentPartPr/>
              <p14:nvPr/>
            </p14:nvContentPartPr>
            <p14:xfrm>
              <a:off x="1140142" y="1480680"/>
              <a:ext cx="3677040" cy="168444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F18C4A9C-D5B8-964B-BF6A-91331AEFDD5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135822" y="1476359"/>
                <a:ext cx="3685680" cy="169308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037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/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/>
                  <a:t>If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blipFill>
                <a:blip r:embed="rId2"/>
                <a:stretch>
                  <a:fillRect l="-9055" t="-28261" r="-59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012C235-4717-B740-A503-07BE49BE130E}"/>
              </a:ext>
            </a:extLst>
          </p:cNvPr>
          <p:cNvCxnSpPr/>
          <p:nvPr/>
        </p:nvCxnSpPr>
        <p:spPr>
          <a:xfrm>
            <a:off x="414338" y="3429000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4282A6-F190-5147-8F03-C06D0C684683}"/>
                  </a:ext>
                </a:extLst>
              </p:cNvPr>
              <p:cNvSpPr txBox="1"/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4282A6-F190-5147-8F03-C06D0C684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E003BB6-D85A-D348-A384-FA7691D5E6A8}"/>
                  </a:ext>
                </a:extLst>
              </p:cNvPr>
              <p:cNvSpPr txBox="1"/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E003BB6-D85A-D348-A384-FA7691D5E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5B1AD1E-1CEC-8F4E-B53E-D6C63B32AA7C}"/>
              </a:ext>
            </a:extLst>
          </p:cNvPr>
          <p:cNvCxnSpPr/>
          <p:nvPr/>
        </p:nvCxnSpPr>
        <p:spPr>
          <a:xfrm>
            <a:off x="1132608" y="11103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35BA3DA-921D-5B49-A058-A352512C4E4C}"/>
              </a:ext>
            </a:extLst>
          </p:cNvPr>
          <p:cNvCxnSpPr/>
          <p:nvPr/>
        </p:nvCxnSpPr>
        <p:spPr>
          <a:xfrm>
            <a:off x="4762870" y="13770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6EC5C-CA27-CA4F-BE2C-56D465FF1A92}"/>
              </a:ext>
            </a:extLst>
          </p:cNvPr>
          <p:cNvCxnSpPr/>
          <p:nvPr/>
        </p:nvCxnSpPr>
        <p:spPr>
          <a:xfrm>
            <a:off x="2428010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D66A3D-DD78-F440-8643-0644458E36F1}"/>
                  </a:ext>
                </a:extLst>
              </p:cNvPr>
              <p:cNvSpPr txBox="1"/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D66A3D-DD78-F440-8643-0644458E3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blipFill>
                <a:blip r:embed="rId5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394914A7-16B8-E043-9C49-9B7BF15FF2AC}"/>
              </a:ext>
            </a:extLst>
          </p:cNvPr>
          <p:cNvGrpSpPr/>
          <p:nvPr/>
        </p:nvGrpSpPr>
        <p:grpSpPr>
          <a:xfrm>
            <a:off x="1071382" y="2977560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041F446-0324-1649-B91E-8992AAC6074A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041F446-0324-1649-B91E-8992AAC6074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38B1662-71BF-3047-BEE7-8B2C63F172A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38B1662-71BF-3047-BEE7-8B2C63F172A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AF7B797-315A-354F-9E58-C6B6ADFDBDC8}"/>
              </a:ext>
            </a:extLst>
          </p:cNvPr>
          <p:cNvGrpSpPr/>
          <p:nvPr/>
        </p:nvGrpSpPr>
        <p:grpSpPr>
          <a:xfrm>
            <a:off x="4682182" y="2984040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3E8A428-9841-D14C-866F-326DC8513CE3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3E8A428-9841-D14C-866F-326DC8513CE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5034D67-4D8C-0141-8933-1AB2A5B71332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5034D67-4D8C-0141-8933-1AB2A5B7133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F21F01E-5D81-DE4D-8E74-10F910010EC1}"/>
              </a:ext>
            </a:extLst>
          </p:cNvPr>
          <p:cNvGrpSpPr/>
          <p:nvPr/>
        </p:nvGrpSpPr>
        <p:grpSpPr>
          <a:xfrm>
            <a:off x="2336716" y="2208240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137E225-645C-F447-89E5-C8A81193BF5B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137E225-645C-F447-89E5-C8A81193BF5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4DEB276-AB34-7E41-B4A9-892FBC9DA561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4DEB276-AB34-7E41-B4A9-892FBC9DA56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040D4B-042E-114A-82EE-104433D217CF}"/>
              </a:ext>
            </a:extLst>
          </p:cNvPr>
          <p:cNvCxnSpPr/>
          <p:nvPr/>
        </p:nvCxnSpPr>
        <p:spPr>
          <a:xfrm>
            <a:off x="3320469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2B85E92-4765-5243-AFE8-F0359B685DDA}"/>
                  </a:ext>
                </a:extLst>
              </p:cNvPr>
              <p:cNvSpPr txBox="1"/>
              <p:nvPr/>
            </p:nvSpPr>
            <p:spPr>
              <a:xfrm>
                <a:off x="3227078" y="3429000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2B85E92-4765-5243-AFE8-F0359B685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078" y="3429000"/>
                <a:ext cx="193258" cy="276999"/>
              </a:xfrm>
              <a:prstGeom prst="rect">
                <a:avLst/>
              </a:prstGeom>
              <a:blipFill>
                <a:blip r:embed="rId18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551E9CC5-3F84-AE4E-B948-69DF67CC11C6}"/>
              </a:ext>
            </a:extLst>
          </p:cNvPr>
          <p:cNvGrpSpPr/>
          <p:nvPr/>
        </p:nvGrpSpPr>
        <p:grpSpPr>
          <a:xfrm>
            <a:off x="3229175" y="1665308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9A17658-DA76-4643-A951-C35197718FD3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9A17658-DA76-4643-A951-C35197718FD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0D2C88E2-877D-DB4E-9003-A13CF1EB3858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0D2C88E2-877D-DB4E-9003-A13CF1EB385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E5FB7F89-F293-3A40-B227-3B5AF75EF925}"/>
                  </a:ext>
                </a:extLst>
              </p14:cNvPr>
              <p14:cNvContentPartPr/>
              <p14:nvPr/>
            </p14:nvContentPartPr>
            <p14:xfrm>
              <a:off x="1140142" y="1480680"/>
              <a:ext cx="3677040" cy="168444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E5FB7F89-F293-3A40-B227-3B5AF75EF92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135822" y="1476359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8119DDB6-45AF-DA4A-B06B-5798B8288058}"/>
              </a:ext>
            </a:extLst>
          </p:cNvPr>
          <p:cNvSpPr/>
          <p:nvPr/>
        </p:nvSpPr>
        <p:spPr>
          <a:xfrm>
            <a:off x="1128713" y="1285875"/>
            <a:ext cx="1292127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8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/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/>
                  <a:t>If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blipFill>
                <a:blip r:embed="rId2"/>
                <a:stretch>
                  <a:fillRect l="-9055" t="-28261" r="-59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AEF99F9-C220-DA49-A2E8-58893F16168B}"/>
              </a:ext>
            </a:extLst>
          </p:cNvPr>
          <p:cNvCxnSpPr/>
          <p:nvPr/>
        </p:nvCxnSpPr>
        <p:spPr>
          <a:xfrm>
            <a:off x="414338" y="3429000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7B97048-C251-2241-9C90-8EF766482BBF}"/>
                  </a:ext>
                </a:extLst>
              </p:cNvPr>
              <p:cNvSpPr txBox="1"/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7B97048-C251-2241-9C90-8EF766482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817450B-5893-0742-8FB9-270DC8670476}"/>
                  </a:ext>
                </a:extLst>
              </p:cNvPr>
              <p:cNvSpPr txBox="1"/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817450B-5893-0742-8FB9-270DC8670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3CF2FAD-2E59-E64A-A360-EF7CF343CB7D}"/>
              </a:ext>
            </a:extLst>
          </p:cNvPr>
          <p:cNvCxnSpPr/>
          <p:nvPr/>
        </p:nvCxnSpPr>
        <p:spPr>
          <a:xfrm>
            <a:off x="1132608" y="11103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6270C1-B49A-5C48-BF52-8FC4BF6F03C4}"/>
              </a:ext>
            </a:extLst>
          </p:cNvPr>
          <p:cNvCxnSpPr/>
          <p:nvPr/>
        </p:nvCxnSpPr>
        <p:spPr>
          <a:xfrm>
            <a:off x="4762870" y="13770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20F33E7-BDAF-044B-ABD8-860DBA073FCA}"/>
              </a:ext>
            </a:extLst>
          </p:cNvPr>
          <p:cNvCxnSpPr/>
          <p:nvPr/>
        </p:nvCxnSpPr>
        <p:spPr>
          <a:xfrm>
            <a:off x="2428010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57F9CFA-5CE8-5746-A83D-A807FD08FE10}"/>
                  </a:ext>
                </a:extLst>
              </p:cNvPr>
              <p:cNvSpPr txBox="1"/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57F9CFA-5CE8-5746-A83D-A807FD08FE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blipFill>
                <a:blip r:embed="rId5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F05809E1-18AF-1F4E-B928-62ABCA75BAD2}"/>
              </a:ext>
            </a:extLst>
          </p:cNvPr>
          <p:cNvGrpSpPr/>
          <p:nvPr/>
        </p:nvGrpSpPr>
        <p:grpSpPr>
          <a:xfrm>
            <a:off x="1071382" y="2977560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14CA165-2D3C-DA42-A320-B37B3E4DE983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14CA165-2D3C-DA42-A320-B37B3E4DE98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019167D-3048-2247-A199-3A505EA377B5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019167D-3048-2247-A199-3A505EA377B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2C5207B-59B2-8745-BE98-A6382CBA5AF2}"/>
              </a:ext>
            </a:extLst>
          </p:cNvPr>
          <p:cNvGrpSpPr/>
          <p:nvPr/>
        </p:nvGrpSpPr>
        <p:grpSpPr>
          <a:xfrm>
            <a:off x="4682182" y="2984040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538238F-7785-E04A-A174-AF4D14578409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538238F-7785-E04A-A174-AF4D145784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9A32CA3-B1FC-8A40-9AF0-C81EC7262E9B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9A32CA3-B1FC-8A40-9AF0-C81EC7262E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5BEE039-21AA-CC4A-93E3-7310ADBAE0A5}"/>
              </a:ext>
            </a:extLst>
          </p:cNvPr>
          <p:cNvGrpSpPr/>
          <p:nvPr/>
        </p:nvGrpSpPr>
        <p:grpSpPr>
          <a:xfrm>
            <a:off x="2336716" y="2208240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492DE2ED-1FC7-3748-A8FB-E7395659DC53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492DE2ED-1FC7-3748-A8FB-E7395659DC5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167C7638-FC72-5F4D-8CED-CA6BC3245FF3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167C7638-FC72-5F4D-8CED-CA6BC3245FF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A9DDED3-B1AF-0842-9FF1-137E863C5CE8}"/>
              </a:ext>
            </a:extLst>
          </p:cNvPr>
          <p:cNvCxnSpPr/>
          <p:nvPr/>
        </p:nvCxnSpPr>
        <p:spPr>
          <a:xfrm>
            <a:off x="3238374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FC1EB55-592B-F74A-8CE7-E19C76255573}"/>
                  </a:ext>
                </a:extLst>
              </p:cNvPr>
              <p:cNvSpPr txBox="1"/>
              <p:nvPr/>
            </p:nvSpPr>
            <p:spPr>
              <a:xfrm>
                <a:off x="3144983" y="3429000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FC1EB55-592B-F74A-8CE7-E19C76255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983" y="3429000"/>
                <a:ext cx="193258" cy="276999"/>
              </a:xfrm>
              <a:prstGeom prst="rect">
                <a:avLst/>
              </a:prstGeom>
              <a:blipFill>
                <a:blip r:embed="rId18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7AC8B164-CABE-BC4B-84FF-B03E1F037F24}"/>
              </a:ext>
            </a:extLst>
          </p:cNvPr>
          <p:cNvGrpSpPr/>
          <p:nvPr/>
        </p:nvGrpSpPr>
        <p:grpSpPr>
          <a:xfrm>
            <a:off x="3152649" y="2744652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43FA1B8-A158-0344-A5BF-B7D098EB4F59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43FA1B8-A158-0344-A5BF-B7D098EB4F5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89059D8-647C-7445-9535-EDEF950DAB67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89059D8-647C-7445-9535-EDEF950DAB6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05183581-4DB5-414C-AB12-3B1641C100CC}"/>
                  </a:ext>
                </a:extLst>
              </p14:cNvPr>
              <p14:cNvContentPartPr/>
              <p14:nvPr/>
            </p14:nvContentPartPr>
            <p14:xfrm>
              <a:off x="1140142" y="1465920"/>
              <a:ext cx="3762720" cy="171396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05183581-4DB5-414C-AB12-3B1641C100C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135822" y="1461600"/>
                <a:ext cx="3771361" cy="172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980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/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/>
                  <a:t>If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8A6932-6F6D-3344-A946-4786A4A52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304" y="2568993"/>
                <a:ext cx="1545359" cy="276999"/>
              </a:xfrm>
              <a:prstGeom prst="rect">
                <a:avLst/>
              </a:prstGeom>
              <a:blipFill>
                <a:blip r:embed="rId2"/>
                <a:stretch>
                  <a:fillRect l="-9055" t="-28261" r="-59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804196B-C799-8B4D-BDDA-51445A11E9D5}"/>
              </a:ext>
            </a:extLst>
          </p:cNvPr>
          <p:cNvCxnSpPr/>
          <p:nvPr/>
        </p:nvCxnSpPr>
        <p:spPr>
          <a:xfrm>
            <a:off x="414338" y="3429000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887C59E-D024-4744-9C72-6AFE1732D6CC}"/>
                  </a:ext>
                </a:extLst>
              </p:cNvPr>
              <p:cNvSpPr txBox="1"/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887C59E-D024-4744-9C72-6AFE1732D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57" y="3429000"/>
                <a:ext cx="186782" cy="276999"/>
              </a:xfrm>
              <a:prstGeom prst="rect">
                <a:avLst/>
              </a:prstGeom>
              <a:blipFill>
                <a:blip r:embed="rId3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40B32FE-5F04-8245-902A-A592CD857BBF}"/>
                  </a:ext>
                </a:extLst>
              </p:cNvPr>
              <p:cNvSpPr txBox="1"/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40B32FE-5F04-8245-902A-A592CD857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4" y="3429000"/>
                <a:ext cx="18299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6D99E3D-8762-C34C-9152-7D679F93956E}"/>
              </a:ext>
            </a:extLst>
          </p:cNvPr>
          <p:cNvCxnSpPr/>
          <p:nvPr/>
        </p:nvCxnSpPr>
        <p:spPr>
          <a:xfrm>
            <a:off x="1132608" y="11103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8F66EB4-07CE-014F-9EB1-0137E7AE41CB}"/>
              </a:ext>
            </a:extLst>
          </p:cNvPr>
          <p:cNvCxnSpPr/>
          <p:nvPr/>
        </p:nvCxnSpPr>
        <p:spPr>
          <a:xfrm>
            <a:off x="4762870" y="1377043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23AC87D-5BBE-C342-8FDF-F658A4171D3E}"/>
              </a:ext>
            </a:extLst>
          </p:cNvPr>
          <p:cNvCxnSpPr/>
          <p:nvPr/>
        </p:nvCxnSpPr>
        <p:spPr>
          <a:xfrm>
            <a:off x="2428010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820E27-4082-0643-AFDC-21E891308BB5}"/>
                  </a:ext>
                </a:extLst>
              </p:cNvPr>
              <p:cNvSpPr txBox="1"/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820E27-4082-0643-AFDC-21E891308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619" y="3429000"/>
                <a:ext cx="166007" cy="276999"/>
              </a:xfrm>
              <a:prstGeom prst="rect">
                <a:avLst/>
              </a:prstGeom>
              <a:blipFill>
                <a:blip r:embed="rId5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AAE11CD4-F271-F249-9E40-5187E6FA80DD}"/>
              </a:ext>
            </a:extLst>
          </p:cNvPr>
          <p:cNvGrpSpPr/>
          <p:nvPr/>
        </p:nvGrpSpPr>
        <p:grpSpPr>
          <a:xfrm>
            <a:off x="1071382" y="2977560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9AC373A-39A9-104E-AA3B-657DC02CA419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9AC373A-39A9-104E-AA3B-657DC02CA41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AE0C92D-7127-E94D-8008-89BCD914339E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AE0C92D-7127-E94D-8008-89BCD914339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F2F1647-F3AF-1B4A-A172-3393DFB58CA5}"/>
              </a:ext>
            </a:extLst>
          </p:cNvPr>
          <p:cNvGrpSpPr/>
          <p:nvPr/>
        </p:nvGrpSpPr>
        <p:grpSpPr>
          <a:xfrm>
            <a:off x="4682182" y="2984040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FF62DBD-1A33-2745-AFC4-F3ED1EC7E142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FF62DBD-1A33-2745-AFC4-F3ED1EC7E14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8F24BF96-BA91-9E4D-8F22-14883FD2489D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8F24BF96-BA91-9E4D-8F22-14883FD2489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DDF41AD-9FDF-8348-8ED5-AF4E25481166}"/>
              </a:ext>
            </a:extLst>
          </p:cNvPr>
          <p:cNvGrpSpPr/>
          <p:nvPr/>
        </p:nvGrpSpPr>
        <p:grpSpPr>
          <a:xfrm>
            <a:off x="2336716" y="2208240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7203D88-2EDB-AC49-9C5F-2F5940D31A20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7203D88-2EDB-AC49-9C5F-2F5940D31A2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D0D9743-0D31-B444-BEEF-13F106C5476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D0D9743-0D31-B444-BEEF-13F106C5476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8E2B7B9-079E-AE42-A911-BED6FAB884D5}"/>
              </a:ext>
            </a:extLst>
          </p:cNvPr>
          <p:cNvCxnSpPr/>
          <p:nvPr/>
        </p:nvCxnSpPr>
        <p:spPr>
          <a:xfrm>
            <a:off x="3238374" y="1110342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39AA90E-8929-1144-80C3-C03E2D6FA3BE}"/>
                  </a:ext>
                </a:extLst>
              </p:cNvPr>
              <p:cNvSpPr txBox="1"/>
              <p:nvPr/>
            </p:nvSpPr>
            <p:spPr>
              <a:xfrm>
                <a:off x="3144983" y="3429000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39AA90E-8929-1144-80C3-C03E2D6FA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983" y="3429000"/>
                <a:ext cx="193258" cy="276999"/>
              </a:xfrm>
              <a:prstGeom prst="rect">
                <a:avLst/>
              </a:prstGeom>
              <a:blipFill>
                <a:blip r:embed="rId18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398783DD-E789-6149-827C-872B96D11C13}"/>
              </a:ext>
            </a:extLst>
          </p:cNvPr>
          <p:cNvGrpSpPr/>
          <p:nvPr/>
        </p:nvGrpSpPr>
        <p:grpSpPr>
          <a:xfrm>
            <a:off x="3152649" y="2744652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8A4A11C-5B2E-E448-ADE7-B391C3E9482B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8A4A11C-5B2E-E448-ADE7-B391C3E9482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FC81D4C-B774-8144-91D9-4FC16351BE2D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FC81D4C-B774-8144-91D9-4FC16351BE2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553DC515-342E-8744-AB16-A6F1F34EB797}"/>
                  </a:ext>
                </a:extLst>
              </p14:cNvPr>
              <p14:cNvContentPartPr/>
              <p14:nvPr/>
            </p14:nvContentPartPr>
            <p14:xfrm>
              <a:off x="1140142" y="1465920"/>
              <a:ext cx="3762720" cy="171396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553DC515-342E-8744-AB16-A6F1F34EB79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135822" y="1461600"/>
                <a:ext cx="3771361" cy="17226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BBAEF94-A32D-D24F-85BE-E7B4739F65F1}"/>
              </a:ext>
            </a:extLst>
          </p:cNvPr>
          <p:cNvSpPr/>
          <p:nvPr/>
        </p:nvSpPr>
        <p:spPr>
          <a:xfrm>
            <a:off x="3257550" y="1157288"/>
            <a:ext cx="1493440" cy="2271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7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F9BB85-1489-324A-A33A-498DE1E4DAF5}"/>
              </a:ext>
            </a:extLst>
          </p:cNvPr>
          <p:cNvSpPr/>
          <p:nvPr/>
        </p:nvSpPr>
        <p:spPr>
          <a:xfrm>
            <a:off x="6096000" y="3810541"/>
            <a:ext cx="5869259" cy="1083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6E9E43-3BCE-D949-B66A-190521DCE794}"/>
              </a:ext>
            </a:extLst>
          </p:cNvPr>
          <p:cNvSpPr/>
          <p:nvPr/>
        </p:nvSpPr>
        <p:spPr>
          <a:xfrm>
            <a:off x="6119009" y="193298"/>
            <a:ext cx="5846250" cy="3397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8A6932-6F6D-3344-A946-4786A4A52A74}"/>
              </a:ext>
            </a:extLst>
          </p:cNvPr>
          <p:cNvSpPr txBox="1"/>
          <p:nvPr/>
        </p:nvSpPr>
        <p:spPr>
          <a:xfrm>
            <a:off x="6176159" y="193298"/>
            <a:ext cx="72616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Rules: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599EC59-CCE5-C243-A2B4-12F030A5BAD2}"/>
                  </a:ext>
                </a:extLst>
              </p:cNvPr>
              <p:cNvSpPr txBox="1"/>
              <p:nvPr/>
            </p:nvSpPr>
            <p:spPr>
              <a:xfrm>
                <a:off x="6119009" y="505301"/>
                <a:ext cx="34883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solidFill>
                      <a:schemeClr val="bg1"/>
                    </a:solidFill>
                  </a:rPr>
                  <a:t>1.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𝑏𝑑</m:t>
                        </m:r>
                      </m:e>
                    </m:d>
                    <m:r>
                      <a:rPr lang="en-US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.   →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599EC59-CCE5-C243-A2B4-12F030A5B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009" y="505301"/>
                <a:ext cx="3488391" cy="369332"/>
              </a:xfrm>
              <a:prstGeom prst="rect">
                <a:avLst/>
              </a:prstGeom>
              <a:blipFill>
                <a:blip r:embed="rId2"/>
                <a:stretch>
                  <a:fillRect l="-157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69EF038-4C1F-8E43-846F-E2A7414229B6}"/>
              </a:ext>
            </a:extLst>
          </p:cNvPr>
          <p:cNvCxnSpPr>
            <a:cxnSpLocks/>
          </p:cNvCxnSpPr>
          <p:nvPr/>
        </p:nvCxnSpPr>
        <p:spPr>
          <a:xfrm>
            <a:off x="1243759" y="582573"/>
            <a:ext cx="1203965" cy="15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D90D2FA-F095-E345-A9DC-20465FF04F5E}"/>
              </a:ext>
            </a:extLst>
          </p:cNvPr>
          <p:cNvCxnSpPr>
            <a:cxnSpLocks/>
            <a:endCxn id="34" idx="2"/>
          </p:cNvCxnSpPr>
          <p:nvPr/>
        </p:nvCxnSpPr>
        <p:spPr>
          <a:xfrm flipV="1">
            <a:off x="2591114" y="582573"/>
            <a:ext cx="809063" cy="150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3622668-D12B-C846-B40C-A6F6693F3A27}"/>
              </a:ext>
            </a:extLst>
          </p:cNvPr>
          <p:cNvCxnSpPr>
            <a:cxnSpLocks/>
          </p:cNvCxnSpPr>
          <p:nvPr/>
        </p:nvCxnSpPr>
        <p:spPr>
          <a:xfrm>
            <a:off x="2550324" y="320635"/>
            <a:ext cx="22223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D44EB8F-F7CF-C344-96F5-739601A1D417}"/>
                  </a:ext>
                </a:extLst>
              </p:cNvPr>
              <p:cNvSpPr txBox="1"/>
              <p:nvPr/>
            </p:nvSpPr>
            <p:spPr>
              <a:xfrm>
                <a:off x="1476823" y="290874"/>
                <a:ext cx="35958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0"/>
              </a:p>
              <a:p>
                <a:endParaRPr lang="en-US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D44EB8F-F7CF-C344-96F5-739601A1D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823" y="290874"/>
                <a:ext cx="359586" cy="553998"/>
              </a:xfrm>
              <a:prstGeom prst="rect">
                <a:avLst/>
              </a:prstGeom>
              <a:blipFill>
                <a:blip r:embed="rId3"/>
                <a:stretch>
                  <a:fillRect l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5E36EC7-14A4-FC4B-ABB6-72D2F28500EC}"/>
                  </a:ext>
                </a:extLst>
              </p:cNvPr>
              <p:cNvSpPr txBox="1"/>
              <p:nvPr/>
            </p:nvSpPr>
            <p:spPr>
              <a:xfrm>
                <a:off x="3215062" y="28575"/>
                <a:ext cx="37023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/>
              </a:p>
              <a:p>
                <a:endParaRPr lang="en-US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5E36EC7-14A4-FC4B-ABB6-72D2F2850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062" y="28575"/>
                <a:ext cx="370230" cy="553998"/>
              </a:xfrm>
              <a:prstGeom prst="rect">
                <a:avLst/>
              </a:prstGeom>
              <a:blipFill>
                <a:blip r:embed="rId4"/>
                <a:stretch>
                  <a:fillRect l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AutoShape 6" descr="f(x_{4})">
                <a:extLst>
                  <a:ext uri="{FF2B5EF4-FFF2-40B4-BE49-F238E27FC236}">
                    <a16:creationId xmlns:a16="http://schemas.microsoft.com/office/drawing/2014/main" id="{70B98CD9-62FE-0643-B8E8-3EDA9CF5908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447745" y="2037901"/>
                <a:ext cx="1790697" cy="1159600"/>
              </a:xfrm>
              <a:prstGeom prst="rect">
                <a:avLst/>
              </a:prstGeo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2" name="AutoShape 6" descr="f(x_{4})">
                <a:extLst>
                  <a:ext uri="{FF2B5EF4-FFF2-40B4-BE49-F238E27FC236}">
                    <a16:creationId xmlns:a16="http://schemas.microsoft.com/office/drawing/2014/main" id="{70B98CD9-62FE-0643-B8E8-3EDA9CF590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7745" y="2037901"/>
                <a:ext cx="1790697" cy="11596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B3F2FD70-43CE-B44B-A995-D108F10DB8BC}"/>
              </a:ext>
            </a:extLst>
          </p:cNvPr>
          <p:cNvSpPr/>
          <p:nvPr/>
        </p:nvSpPr>
        <p:spPr>
          <a:xfrm>
            <a:off x="6150748" y="126791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spacing after evaluation is proportional to the spacing prior to that evaluation</a:t>
            </a:r>
            <a:endParaRPr kumimoji="0" lang="en-US" altLang="en-US" sz="4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9" name="AutoShape 6" descr="f(x_{4})">
                <a:extLst>
                  <a:ext uri="{FF2B5EF4-FFF2-40B4-BE49-F238E27FC236}">
                    <a16:creationId xmlns:a16="http://schemas.microsoft.com/office/drawing/2014/main" id="{E7944A35-4A31-6840-8320-B80A7AAC852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361652" y="2840281"/>
                <a:ext cx="1562093" cy="1159600"/>
              </a:xfrm>
              <a:prstGeom prst="rect">
                <a:avLst/>
              </a:prstGeo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9" name="AutoShape 6" descr="f(x_{4})">
                <a:extLst>
                  <a:ext uri="{FF2B5EF4-FFF2-40B4-BE49-F238E27FC236}">
                    <a16:creationId xmlns:a16="http://schemas.microsoft.com/office/drawing/2014/main" id="{E7944A35-4A31-6840-8320-B80A7AAC8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61652" y="2840281"/>
                <a:ext cx="1562093" cy="11596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/>
              <p:nvPr/>
            </p:nvSpPr>
            <p:spPr>
              <a:xfrm>
                <a:off x="1113745" y="3052467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745" y="3052467"/>
                <a:ext cx="186782" cy="276999"/>
              </a:xfrm>
              <a:prstGeom prst="rect">
                <a:avLst/>
              </a:prstGeom>
              <a:blipFill>
                <a:blip r:embed="rId7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727802" y="3052467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02" y="3052467"/>
                <a:ext cx="182999" cy="276999"/>
              </a:xfrm>
              <a:prstGeom prst="rect">
                <a:avLst/>
              </a:prstGeom>
              <a:blipFill>
                <a:blip r:embed="rId8"/>
                <a:stretch>
                  <a:fillRect l="-33333" r="-26667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223096" y="733810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853358" y="1000510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518498" y="733809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2425107" y="3052467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107" y="3052467"/>
                <a:ext cx="166007" cy="276999"/>
              </a:xfrm>
              <a:prstGeom prst="rect">
                <a:avLst/>
              </a:prstGeom>
              <a:blipFill>
                <a:blip r:embed="rId9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161870" y="2601027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772670" y="2607507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427204" y="1831707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410957" y="733809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367AD60A-91C4-994A-8EFD-C6DC58010D84}"/>
                  </a:ext>
                </a:extLst>
              </p:cNvPr>
              <p:cNvSpPr txBox="1"/>
              <p:nvPr/>
            </p:nvSpPr>
            <p:spPr>
              <a:xfrm>
                <a:off x="3317566" y="3052467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367AD60A-91C4-994A-8EFD-C6DC58010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566" y="3052467"/>
                <a:ext cx="193258" cy="276999"/>
              </a:xfrm>
              <a:prstGeom prst="rect">
                <a:avLst/>
              </a:prstGeom>
              <a:blipFill>
                <a:blip r:embed="rId22"/>
                <a:stretch>
                  <a:fillRect l="-31250" r="-25000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319663" y="128877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230630" y="1104147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226310" y="1099826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219201" y="909342"/>
            <a:ext cx="1292127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504826" y="3052467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74DD0E7-A139-144D-AFB8-30BC04F1F0EC}"/>
              </a:ext>
            </a:extLst>
          </p:cNvPr>
          <p:cNvCxnSpPr/>
          <p:nvPr/>
        </p:nvCxnSpPr>
        <p:spPr>
          <a:xfrm>
            <a:off x="504826" y="6000743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A1B5A5B6-6B7B-6544-91C0-1622785355E5}"/>
                  </a:ext>
                </a:extLst>
              </p:cNvPr>
              <p:cNvSpPr txBox="1"/>
              <p:nvPr/>
            </p:nvSpPr>
            <p:spPr>
              <a:xfrm>
                <a:off x="1113745" y="6000743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A1B5A5B6-6B7B-6544-91C0-162278535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745" y="6000743"/>
                <a:ext cx="186782" cy="276999"/>
              </a:xfrm>
              <a:prstGeom prst="rect">
                <a:avLst/>
              </a:prstGeom>
              <a:blipFill>
                <a:blip r:embed="rId27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325A768-AE62-AD41-AD72-9DB6B7D0E63A}"/>
                  </a:ext>
                </a:extLst>
              </p:cNvPr>
              <p:cNvSpPr txBox="1"/>
              <p:nvPr/>
            </p:nvSpPr>
            <p:spPr>
              <a:xfrm>
                <a:off x="4727802" y="6000743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325A768-AE62-AD41-AD72-9DB6B7D0E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02" y="6000743"/>
                <a:ext cx="182999" cy="276999"/>
              </a:xfrm>
              <a:prstGeom prst="rect">
                <a:avLst/>
              </a:prstGeom>
              <a:blipFill>
                <a:blip r:embed="rId8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76D2A21-1432-1C48-A1ED-28C01CA893CF}"/>
              </a:ext>
            </a:extLst>
          </p:cNvPr>
          <p:cNvCxnSpPr/>
          <p:nvPr/>
        </p:nvCxnSpPr>
        <p:spPr>
          <a:xfrm>
            <a:off x="1223096" y="3682086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032C4EF-0F06-8647-ACF4-CEC7AEA62C12}"/>
              </a:ext>
            </a:extLst>
          </p:cNvPr>
          <p:cNvCxnSpPr/>
          <p:nvPr/>
        </p:nvCxnSpPr>
        <p:spPr>
          <a:xfrm>
            <a:off x="4853358" y="3948786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E7C80524-6D00-A74E-B79A-D7CA2A63F7B7}"/>
              </a:ext>
            </a:extLst>
          </p:cNvPr>
          <p:cNvCxnSpPr/>
          <p:nvPr/>
        </p:nvCxnSpPr>
        <p:spPr>
          <a:xfrm>
            <a:off x="2518498" y="3682085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2306D030-1B02-A84A-B2FC-813A3195B5C1}"/>
                  </a:ext>
                </a:extLst>
              </p:cNvPr>
              <p:cNvSpPr txBox="1"/>
              <p:nvPr/>
            </p:nvSpPr>
            <p:spPr>
              <a:xfrm>
                <a:off x="2425107" y="6000743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2306D030-1B02-A84A-B2FC-813A3195B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107" y="6000743"/>
                <a:ext cx="166007" cy="276999"/>
              </a:xfrm>
              <a:prstGeom prst="rect">
                <a:avLst/>
              </a:prstGeom>
              <a:blipFill>
                <a:blip r:embed="rId28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0" name="Group 119">
            <a:extLst>
              <a:ext uri="{FF2B5EF4-FFF2-40B4-BE49-F238E27FC236}">
                <a16:creationId xmlns:a16="http://schemas.microsoft.com/office/drawing/2014/main" id="{E9A52A54-7FD1-EB49-AF68-1B775329AF2D}"/>
              </a:ext>
            </a:extLst>
          </p:cNvPr>
          <p:cNvGrpSpPr/>
          <p:nvPr/>
        </p:nvGrpSpPr>
        <p:grpSpPr>
          <a:xfrm>
            <a:off x="1161870" y="5549303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EB2469DB-4EE1-8C4D-9F8E-9DD47E7A3F65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EB2469DB-4EE1-8C4D-9F8E-9DD47E7A3F6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B5D3E19A-A5BF-3A4B-8D9D-D68240AB202C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B5D3E19A-A5BF-3A4B-8D9D-D68240AB202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44F94A8-EA1F-C04B-8892-5812FC7C6ABB}"/>
              </a:ext>
            </a:extLst>
          </p:cNvPr>
          <p:cNvGrpSpPr/>
          <p:nvPr/>
        </p:nvGrpSpPr>
        <p:grpSpPr>
          <a:xfrm>
            <a:off x="4772670" y="5555783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1BD66071-C254-A341-B947-9B6493673EB2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1BD66071-C254-A341-B947-9B6493673EB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32D311E4-90FB-8545-ADDF-F84F01BF8815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32D311E4-90FB-8545-ADDF-F84F01BF881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FD97CC1-CE90-4D42-A3EE-197D3A363C0A}"/>
              </a:ext>
            </a:extLst>
          </p:cNvPr>
          <p:cNvGrpSpPr/>
          <p:nvPr/>
        </p:nvGrpSpPr>
        <p:grpSpPr>
          <a:xfrm>
            <a:off x="2427204" y="477998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946224E3-AB0C-3D42-979F-2AFF2D9B51BE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946224E3-AB0C-3D42-979F-2AFF2D9B51B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7B6EA7B2-B35D-F84A-A32F-A9856AFCF235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7B6EA7B2-B35D-F84A-A32F-A9856AFCF23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ACF6B89-6D97-A54F-850C-6737E4F02A73}"/>
              </a:ext>
            </a:extLst>
          </p:cNvPr>
          <p:cNvCxnSpPr/>
          <p:nvPr/>
        </p:nvCxnSpPr>
        <p:spPr>
          <a:xfrm>
            <a:off x="3328862" y="3682085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762112EA-B30E-5045-8B19-6B3D65AEBF92}"/>
                  </a:ext>
                </a:extLst>
              </p:cNvPr>
              <p:cNvSpPr txBox="1"/>
              <p:nvPr/>
            </p:nvSpPr>
            <p:spPr>
              <a:xfrm>
                <a:off x="3235471" y="6000743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762112EA-B30E-5045-8B19-6B3D65AEBF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471" y="6000743"/>
                <a:ext cx="193258" cy="276999"/>
              </a:xfrm>
              <a:prstGeom prst="rect">
                <a:avLst/>
              </a:prstGeom>
              <a:blipFill>
                <a:blip r:embed="rId22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75918A6-8E67-9341-8950-25E225B48391}"/>
              </a:ext>
            </a:extLst>
          </p:cNvPr>
          <p:cNvGrpSpPr/>
          <p:nvPr/>
        </p:nvGrpSpPr>
        <p:grpSpPr>
          <a:xfrm>
            <a:off x="3243137" y="53163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91FE8E8E-F191-1348-BEE8-C132A4A3D59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91FE8E8E-F191-1348-BEE8-C132A4A3D59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A709030E-9C17-1542-B0D4-59B342FA9B0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A709030E-9C17-1542-B0D4-59B342FA9B0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6FF35002-7F8B-3643-B741-1CFBBE59D0AC}"/>
                  </a:ext>
                </a:extLst>
              </p14:cNvPr>
              <p14:cNvContentPartPr/>
              <p14:nvPr/>
            </p14:nvContentPartPr>
            <p14:xfrm>
              <a:off x="1230630" y="4037663"/>
              <a:ext cx="3762720" cy="1713960"/>
            </p14:xfrm>
          </p:contentPart>
        </mc:Choice>
        <mc:Fallback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6FF35002-7F8B-3643-B741-1CFBBE59D0AC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226310" y="4033343"/>
                <a:ext cx="3771361" cy="1722600"/>
              </a:xfrm>
              <a:prstGeom prst="rect">
                <a:avLst/>
              </a:prstGeom>
            </p:spPr>
          </p:pic>
        </mc:Fallback>
      </mc:AlternateContent>
      <p:sp>
        <p:nvSpPr>
          <p:cNvPr id="135" name="Rectangle 134">
            <a:extLst>
              <a:ext uri="{FF2B5EF4-FFF2-40B4-BE49-F238E27FC236}">
                <a16:creationId xmlns:a16="http://schemas.microsoft.com/office/drawing/2014/main" id="{97065BAE-315A-8940-B6E1-CABC0B2124CA}"/>
              </a:ext>
            </a:extLst>
          </p:cNvPr>
          <p:cNvSpPr/>
          <p:nvPr/>
        </p:nvSpPr>
        <p:spPr>
          <a:xfrm>
            <a:off x="3348038" y="3729031"/>
            <a:ext cx="1493440" cy="2271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7B53B02C-5A11-BC48-9263-45EB581C8AFC}"/>
                  </a:ext>
                </a:extLst>
              </p:cNvPr>
              <p:cNvSpPr txBox="1"/>
              <p:nvPr/>
            </p:nvSpPr>
            <p:spPr>
              <a:xfrm>
                <a:off x="2814531" y="320635"/>
                <a:ext cx="36625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b="0"/>
              </a:p>
              <a:p>
                <a:endParaRPr lang="en-US"/>
              </a:p>
            </p:txBody>
          </p:sp>
        </mc:Choice>
        <mc:Fallback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7B53B02C-5A11-BC48-9263-45EB581C8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531" y="320635"/>
                <a:ext cx="366254" cy="553998"/>
              </a:xfrm>
              <a:prstGeom prst="rect">
                <a:avLst/>
              </a:prstGeom>
              <a:blipFill>
                <a:blip r:embed="rId39"/>
                <a:stretch>
                  <a:fillRect l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9C6EBDB8-370C-5A4A-94BF-4C50FD7A67DC}"/>
                  </a:ext>
                </a:extLst>
              </p:cNvPr>
              <p:cNvSpPr txBox="1"/>
              <p:nvPr/>
            </p:nvSpPr>
            <p:spPr>
              <a:xfrm>
                <a:off x="6425362" y="4214090"/>
                <a:ext cx="1853904" cy="625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9C6EBDB8-370C-5A4A-94BF-4C50FD7A6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362" y="4214090"/>
                <a:ext cx="1853904" cy="625941"/>
              </a:xfrm>
              <a:prstGeom prst="rect">
                <a:avLst/>
              </a:prstGeom>
              <a:blipFill>
                <a:blip r:embed="rId40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0B74F995-BAC6-7E47-BA15-CE6B11BAB21F}"/>
                  </a:ext>
                </a:extLst>
              </p:cNvPr>
              <p:cNvSpPr/>
              <p:nvPr/>
            </p:nvSpPr>
            <p:spPr>
              <a:xfrm>
                <a:off x="8566313" y="4116884"/>
                <a:ext cx="3068340" cy="7231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≅1.618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0B74F995-BAC6-7E47-BA15-CE6B11BAB2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313" y="4116884"/>
                <a:ext cx="3068340" cy="723147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DDF43A5-A47B-6D42-A537-61B9A7E4194B}"/>
              </a:ext>
            </a:extLst>
          </p:cNvPr>
          <p:cNvSpPr txBox="1"/>
          <p:nvPr/>
        </p:nvSpPr>
        <p:spPr>
          <a:xfrm>
            <a:off x="6155131" y="3810540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>
                <a:solidFill>
                  <a:schemeClr val="bg1"/>
                </a:solidFill>
              </a:rPr>
              <a:t>Conclusion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7F70CB3-AE77-AA4B-823C-BB1E5D6A2A4C}"/>
              </a:ext>
            </a:extLst>
          </p:cNvPr>
          <p:cNvSpPr/>
          <p:nvPr/>
        </p:nvSpPr>
        <p:spPr>
          <a:xfrm>
            <a:off x="6096285" y="5350613"/>
            <a:ext cx="5869259" cy="1367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946B9DC-D219-7440-B176-FF65FE879D84}"/>
                  </a:ext>
                </a:extLst>
              </p:cNvPr>
              <p:cNvSpPr txBox="1"/>
              <p:nvPr/>
            </p:nvSpPr>
            <p:spPr>
              <a:xfrm>
                <a:off x="6425647" y="5754163"/>
                <a:ext cx="1853904" cy="625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946B9DC-D219-7440-B176-FF65FE879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647" y="5754163"/>
                <a:ext cx="1853904" cy="625941"/>
              </a:xfrm>
              <a:prstGeom prst="rect">
                <a:avLst/>
              </a:prstGeom>
              <a:blipFill>
                <a:blip r:embed="rId42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A98BEEFB-0419-A743-8FE8-2EE516A8FB3C}"/>
                  </a:ext>
                </a:extLst>
              </p:cNvPr>
              <p:cNvSpPr/>
              <p:nvPr/>
            </p:nvSpPr>
            <p:spPr>
              <a:xfrm>
                <a:off x="8566598" y="5656957"/>
                <a:ext cx="3068340" cy="7231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≅1.618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A98BEEFB-0419-A743-8FE8-2EE516A8FB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598" y="5656957"/>
                <a:ext cx="3068340" cy="723147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662B66D4-9A2E-F245-B86A-628BB57FFA93}"/>
              </a:ext>
            </a:extLst>
          </p:cNvPr>
          <p:cNvSpPr txBox="1"/>
          <p:nvPr/>
        </p:nvSpPr>
        <p:spPr>
          <a:xfrm>
            <a:off x="6155416" y="5350613"/>
            <a:ext cx="13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>
                <a:solidFill>
                  <a:schemeClr val="bg1"/>
                </a:solidFill>
              </a:rPr>
              <a:t>Corollary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F90621-17AE-074D-877F-B4E45FFB68AD}"/>
              </a:ext>
            </a:extLst>
          </p:cNvPr>
          <p:cNvCxnSpPr/>
          <p:nvPr/>
        </p:nvCxnSpPr>
        <p:spPr>
          <a:xfrm>
            <a:off x="5599511" y="1871586"/>
            <a:ext cx="1762141" cy="44620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1942E04-5CCE-634D-A5B0-67E5CAADC27E}"/>
              </a:ext>
            </a:extLst>
          </p:cNvPr>
          <p:cNvCxnSpPr>
            <a:cxnSpLocks/>
          </p:cNvCxnSpPr>
          <p:nvPr/>
        </p:nvCxnSpPr>
        <p:spPr>
          <a:xfrm flipV="1">
            <a:off x="5380625" y="3197501"/>
            <a:ext cx="1877427" cy="143596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55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1" grpId="0"/>
      <p:bldP spid="142" grpId="0"/>
      <p:bldP spid="4" grpId="0"/>
      <p:bldP spid="64" grpId="0" animBg="1"/>
      <p:bldP spid="65" grpId="0"/>
      <p:bldP spid="66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/>
              <p:nvPr/>
            </p:nvSpPr>
            <p:spPr>
              <a:xfrm>
                <a:off x="970870" y="4438355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870" y="4438355"/>
                <a:ext cx="186782" cy="276999"/>
              </a:xfrm>
              <a:prstGeom prst="rect">
                <a:avLst/>
              </a:prstGeom>
              <a:blipFill>
                <a:blip r:embed="rId2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3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/>
              <p:nvPr/>
            </p:nvSpPr>
            <p:spPr>
              <a:xfrm>
                <a:off x="2282232" y="4438355"/>
                <a:ext cx="1660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C0E00A2-8752-234D-A3AF-78066F3C5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232" y="4438355"/>
                <a:ext cx="166007" cy="276999"/>
              </a:xfrm>
              <a:prstGeom prst="rect">
                <a:avLst/>
              </a:prstGeom>
              <a:blipFill>
                <a:blip r:embed="rId4"/>
                <a:stretch>
                  <a:fillRect l="-21429" r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4924A1-739E-6944-A0A0-4CD1B082C018}"/>
              </a:ext>
            </a:extLst>
          </p:cNvPr>
          <p:cNvCxnSpPr/>
          <p:nvPr/>
        </p:nvCxnSpPr>
        <p:spPr>
          <a:xfrm>
            <a:off x="3268082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367AD60A-91C4-994A-8EFD-C6DC58010D84}"/>
                  </a:ext>
                </a:extLst>
              </p:cNvPr>
              <p:cNvSpPr txBox="1"/>
              <p:nvPr/>
            </p:nvSpPr>
            <p:spPr>
              <a:xfrm>
                <a:off x="3174691" y="4438355"/>
                <a:ext cx="193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367AD60A-91C4-994A-8EFD-C6DC58010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691" y="4438355"/>
                <a:ext cx="193258" cy="276999"/>
              </a:xfrm>
              <a:prstGeom prst="rect">
                <a:avLst/>
              </a:prstGeom>
              <a:blipFill>
                <a:blip r:embed="rId17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962EF3D-92F4-ED4C-A9BA-757EFEE36BC0}"/>
              </a:ext>
            </a:extLst>
          </p:cNvPr>
          <p:cNvGrpSpPr/>
          <p:nvPr/>
        </p:nvGrpSpPr>
        <p:grpSpPr>
          <a:xfrm>
            <a:off x="3176788" y="2674663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C7BF9BA-2142-D844-A110-F5CBC7D08AE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58C8E37-352B-7A49-BA83-419D2E39553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1292127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22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94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/>
              <p:nvPr/>
            </p:nvSpPr>
            <p:spPr>
              <a:xfrm>
                <a:off x="2266709" y="4530102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EAEC30F-3A83-B44E-AD6A-A1F8A03DA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709" y="4530102"/>
                <a:ext cx="186782" cy="276999"/>
              </a:xfrm>
              <a:prstGeom prst="rect">
                <a:avLst/>
              </a:prstGeom>
              <a:blipFill>
                <a:blip r:embed="rId2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/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C15930F-8FAC-C04C-9180-21A55BECD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927" y="4438355"/>
                <a:ext cx="182999" cy="276999"/>
              </a:xfrm>
              <a:prstGeom prst="rect">
                <a:avLst/>
              </a:prstGeom>
              <a:blipFill>
                <a:blip r:embed="rId3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3A9CEBF-1786-4C4A-BA1A-6C4E933AA4F8}"/>
              </a:ext>
            </a:extLst>
          </p:cNvPr>
          <p:cNvCxnSpPr/>
          <p:nvPr/>
        </p:nvCxnSpPr>
        <p:spPr>
          <a:xfrm>
            <a:off x="1080221" y="21196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E581EAD-FB1C-CD4C-A1BF-7191E3353E73}"/>
              </a:ext>
            </a:extLst>
          </p:cNvPr>
          <p:cNvCxnSpPr/>
          <p:nvPr/>
        </p:nvCxnSpPr>
        <p:spPr>
          <a:xfrm>
            <a:off x="4710483" y="2386398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F4B326-C2DD-FB45-B60E-4B49CB704982}"/>
              </a:ext>
            </a:extLst>
          </p:cNvPr>
          <p:cNvCxnSpPr/>
          <p:nvPr/>
        </p:nvCxnSpPr>
        <p:spPr>
          <a:xfrm>
            <a:off x="2375623" y="2119697"/>
            <a:ext cx="0" cy="35378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6923508-D617-E145-913B-938245A57C5A}"/>
              </a:ext>
            </a:extLst>
          </p:cNvPr>
          <p:cNvGrpSpPr/>
          <p:nvPr/>
        </p:nvGrpSpPr>
        <p:grpSpPr>
          <a:xfrm>
            <a:off x="1018995" y="3986915"/>
            <a:ext cx="169200" cy="230040"/>
            <a:chOff x="1071382" y="2977560"/>
            <a:chExt cx="16920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14:cNvPr>
                <p14:cNvContentPartPr/>
                <p14:nvPr/>
              </p14:nvContentPartPr>
              <p14:xfrm>
                <a:off x="1071382" y="2977560"/>
                <a:ext cx="169200" cy="2300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789F435-4F22-E241-BD11-53D4C1C4CD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062" y="2973240"/>
                  <a:ext cx="1778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14:cNvPr>
                <p14:cNvContentPartPr/>
                <p14:nvPr/>
              </p14:nvContentPartPr>
              <p14:xfrm>
                <a:off x="1092262" y="3061080"/>
                <a:ext cx="111600" cy="12096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E412EDC-5FE8-2344-8E3E-6505DCCC67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928" y="3056760"/>
                  <a:ext cx="120268" cy="12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4AED22D-0C8C-7E45-BE58-53B676342480}"/>
              </a:ext>
            </a:extLst>
          </p:cNvPr>
          <p:cNvGrpSpPr/>
          <p:nvPr/>
        </p:nvGrpSpPr>
        <p:grpSpPr>
          <a:xfrm>
            <a:off x="4629795" y="3993395"/>
            <a:ext cx="290880" cy="230400"/>
            <a:chOff x="4682182" y="2984040"/>
            <a:chExt cx="290880" cy="23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14:cNvPr>
                <p14:cNvContentPartPr/>
                <p14:nvPr/>
              </p14:nvContentPartPr>
              <p14:xfrm>
                <a:off x="4708102" y="3012480"/>
                <a:ext cx="264960" cy="2019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21412A2-54A1-514D-BC82-7C5A3B913BE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3782" y="3008168"/>
                  <a:ext cx="273600" cy="2105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14:cNvPr>
                <p14:cNvContentPartPr/>
                <p14:nvPr/>
              </p14:nvContentPartPr>
              <p14:xfrm>
                <a:off x="4682182" y="2984040"/>
                <a:ext cx="208800" cy="19224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53D72CB-842B-2C4A-8A29-BB01EE30F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77862" y="2979720"/>
                  <a:ext cx="217440" cy="20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8214B3B-DE25-7544-888D-DF62776C6728}"/>
              </a:ext>
            </a:extLst>
          </p:cNvPr>
          <p:cNvGrpSpPr/>
          <p:nvPr/>
        </p:nvGrpSpPr>
        <p:grpSpPr>
          <a:xfrm>
            <a:off x="2284329" y="3217595"/>
            <a:ext cx="225720" cy="202680"/>
            <a:chOff x="2008102" y="2208240"/>
            <a:chExt cx="2257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14:cNvPr>
                <p14:cNvContentPartPr/>
                <p14:nvPr/>
              </p14:nvContentPartPr>
              <p14:xfrm>
                <a:off x="2028622" y="2208240"/>
                <a:ext cx="205200" cy="1994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26153E-A6C7-344A-89BD-07390FFC620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24310" y="2203928"/>
                  <a:ext cx="213825" cy="2080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14:cNvPr>
                <p14:cNvContentPartPr/>
                <p14:nvPr/>
              </p14:nvContentPartPr>
              <p14:xfrm>
                <a:off x="2008102" y="2217240"/>
                <a:ext cx="194760" cy="1936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CB6C44E6-6D9C-5C41-A5D0-CE05BCF5A81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03790" y="2212928"/>
                  <a:ext cx="203384" cy="202304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14:cNvPr>
              <p14:cNvContentPartPr/>
              <p14:nvPr/>
            </p14:nvContentPartPr>
            <p14:xfrm>
              <a:off x="1087755" y="2490035"/>
              <a:ext cx="3677040" cy="168444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8DA6D680-7109-924F-ADDD-C4F147569C4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83435" y="2485714"/>
                <a:ext cx="3685680" cy="1693082"/>
              </a:xfrm>
              <a:prstGeom prst="rect">
                <a:avLst/>
              </a:prstGeom>
            </p:spPr>
          </p:pic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4466DE47-AF1A-E54E-A436-F585D877C3C9}"/>
              </a:ext>
            </a:extLst>
          </p:cNvPr>
          <p:cNvSpPr/>
          <p:nvPr/>
        </p:nvSpPr>
        <p:spPr>
          <a:xfrm>
            <a:off x="1076326" y="2295230"/>
            <a:ext cx="1292127" cy="214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D2E4E1C-246E-1C4E-88C5-1CAD456AE9B4}"/>
              </a:ext>
            </a:extLst>
          </p:cNvPr>
          <p:cNvCxnSpPr/>
          <p:nvPr/>
        </p:nvCxnSpPr>
        <p:spPr>
          <a:xfrm>
            <a:off x="361951" y="4438355"/>
            <a:ext cx="5457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/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Round 1:  </a:t>
                </a:r>
              </a:p>
              <a:p>
                <a:endParaRPr lang="en-US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/>
                  <a:t> 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lang="en-US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48444B-E615-5945-BF0A-02C1A8EB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074" y="1271588"/>
                <a:ext cx="4429120" cy="1079078"/>
              </a:xfrm>
              <a:prstGeom prst="rect">
                <a:avLst/>
              </a:prstGeom>
              <a:blipFill>
                <a:blip r:embed="rId18"/>
                <a:stretch>
                  <a:fillRect l="-1240" t="-3390" b="-2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746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An overview of Golden Section Search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Golden Section Search </dc:title>
  <dc:creator>linfangwang</dc:creator>
  <cp:revision>1</cp:revision>
  <dcterms:created xsi:type="dcterms:W3CDTF">2021-07-27T03:32:07Z</dcterms:created>
  <dcterms:modified xsi:type="dcterms:W3CDTF">2021-07-28T17:15:52Z</dcterms:modified>
</cp:coreProperties>
</file>